
<file path=[Content_Types].xml><?xml version="1.0" encoding="utf-8"?>
<Types xmlns="http://schemas.openxmlformats.org/package/2006/content-types">
  <Default Extension="xml" ContentType="application/xml"/>
  <Default Extension="bin" ContentType="application/vnd.openxmlformats-officedocument.presentationml.printerSettings"/>
  <Default Extension="png" ContentType="image/png"/>
  <Default Extension="gif" ContentType="image/gif"/>
  <Default Extension="jpg" ContentType="image/jpe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9" r:id="rId1"/>
  </p:sldMasterIdLst>
  <p:notesMasterIdLst>
    <p:notesMasterId r:id="rId16"/>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Lst>
  <p:sldSz cx="9144000" cy="6858000" type="screen4x3"/>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61272" autoAdjust="0"/>
  </p:normalViewPr>
  <p:slideViewPr>
    <p:cSldViewPr snapToGrid="0" snapToObjects="1">
      <p:cViewPr varScale="1">
        <p:scale>
          <a:sx n="93" d="100"/>
          <a:sy n="93" d="100"/>
        </p:scale>
        <p:origin x="-2408" y="-96"/>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theme" Target="theme/theme1.xml"/><Relationship Id="rId21"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notesMaster" Target="notesMasters/notesMaster1.xml"/><Relationship Id="rId17" Type="http://schemas.openxmlformats.org/officeDocument/2006/relationships/printerSettings" Target="printerSettings/printerSettings1.bin"/><Relationship Id="rId18" Type="http://schemas.openxmlformats.org/officeDocument/2006/relationships/presProps" Target="presProps.xml"/><Relationship Id="rId19" Type="http://schemas.openxmlformats.org/officeDocument/2006/relationships/viewProps" Target="viewProp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Shape 3"/>
          <p:cNvSpPr txBox="1">
            <a:spLocks noGrp="1"/>
          </p:cNvSpPr>
          <p:nvPr>
            <p:ph type="hdr" idx="2"/>
          </p:nvPr>
        </p:nvSpPr>
        <p:spPr>
          <a:xfrm>
            <a:off x="0" y="0"/>
            <a:ext cx="2971799" cy="457200"/>
          </a:xfrm>
          <a:prstGeom prst="rect">
            <a:avLst/>
          </a:prstGeom>
          <a:noFill/>
          <a:ln>
            <a:noFill/>
          </a:ln>
        </p:spPr>
        <p:txBody>
          <a:bodyPr lIns="91425" tIns="91425" rIns="91425" bIns="91425" anchor="t" anchorCtr="0"/>
          <a:lstStyle>
            <a:lvl1pPr marL="0" marR="0" lvl="0" indent="0" algn="l" rtl="0">
              <a:spcBef>
                <a:spcPts val="0"/>
              </a:spcBef>
              <a:spcAft>
                <a:spcPts val="0"/>
              </a:spcAft>
              <a:defRPr sz="1200" b="0" i="0" u="none" strike="noStrike" cap="none">
                <a:solidFill>
                  <a:schemeClr val="dk1"/>
                </a:solidFill>
                <a:latin typeface="Arial"/>
                <a:ea typeface="Arial"/>
                <a:cs typeface="Arial"/>
                <a:sym typeface="Arial"/>
              </a:defRPr>
            </a:lvl1pPr>
            <a:lvl2pPr marL="457200" marR="0" lvl="1" indent="0" algn="l" rtl="0">
              <a:spcBef>
                <a:spcPts val="0"/>
              </a:spcBef>
              <a:spcAft>
                <a:spcPts val="0"/>
              </a:spcAft>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defRPr sz="1800" b="0" i="0" u="none" strike="noStrike" cap="none">
                <a:solidFill>
                  <a:schemeClr val="dk1"/>
                </a:solidFill>
                <a:latin typeface="Arial"/>
                <a:ea typeface="Arial"/>
                <a:cs typeface="Arial"/>
                <a:sym typeface="Arial"/>
              </a:defRPr>
            </a:lvl5pPr>
            <a:lvl6pPr marL="2286000" marR="0" lvl="5" indent="0" algn="l" rtl="0">
              <a:spcBef>
                <a:spcPts val="0"/>
              </a:spcBef>
              <a:defRPr sz="1800" b="0" i="0" u="none" strike="noStrike" cap="none">
                <a:solidFill>
                  <a:schemeClr val="dk1"/>
                </a:solidFill>
                <a:latin typeface="Arial"/>
                <a:ea typeface="Arial"/>
                <a:cs typeface="Arial"/>
                <a:sym typeface="Arial"/>
              </a:defRPr>
            </a:lvl6pPr>
            <a:lvl7pPr marL="2743200" marR="0" lvl="6" indent="0" algn="l" rtl="0">
              <a:spcBef>
                <a:spcPts val="0"/>
              </a:spcBef>
              <a:defRPr sz="1800" b="0" i="0" u="none" strike="noStrike" cap="none">
                <a:solidFill>
                  <a:schemeClr val="dk1"/>
                </a:solidFill>
                <a:latin typeface="Arial"/>
                <a:ea typeface="Arial"/>
                <a:cs typeface="Arial"/>
                <a:sym typeface="Arial"/>
              </a:defRPr>
            </a:lvl7pPr>
            <a:lvl8pPr marL="3200400" marR="0" lvl="7" indent="0" algn="l" rtl="0">
              <a:spcBef>
                <a:spcPts val="0"/>
              </a:spcBef>
              <a:defRPr sz="1800" b="0" i="0" u="none" strike="noStrike" cap="none">
                <a:solidFill>
                  <a:schemeClr val="dk1"/>
                </a:solidFill>
                <a:latin typeface="Arial"/>
                <a:ea typeface="Arial"/>
                <a:cs typeface="Arial"/>
                <a:sym typeface="Arial"/>
              </a:defRPr>
            </a:lvl8pPr>
            <a:lvl9pPr marL="3657600" marR="0" lvl="8" indent="0" algn="l" rtl="0">
              <a:spcBef>
                <a:spcPts val="0"/>
              </a:spcBef>
              <a:defRPr sz="1800" b="0" i="0" u="none" strike="noStrike" cap="none">
                <a:solidFill>
                  <a:schemeClr val="dk1"/>
                </a:solidFill>
                <a:latin typeface="Arial"/>
                <a:ea typeface="Arial"/>
                <a:cs typeface="Arial"/>
                <a:sym typeface="Arial"/>
              </a:defRPr>
            </a:lvl9pPr>
          </a:lstStyle>
          <a:p>
            <a:endParaRPr/>
          </a:p>
        </p:txBody>
      </p:sp>
      <p:sp>
        <p:nvSpPr>
          <p:cNvPr id="4" name="Shape 4"/>
          <p:cNvSpPr txBox="1">
            <a:spLocks noGrp="1"/>
          </p:cNvSpPr>
          <p:nvPr>
            <p:ph type="dt" idx="10"/>
          </p:nvPr>
        </p:nvSpPr>
        <p:spPr>
          <a:xfrm>
            <a:off x="3884612" y="0"/>
            <a:ext cx="2971799" cy="457200"/>
          </a:xfrm>
          <a:prstGeom prst="rect">
            <a:avLst/>
          </a:prstGeom>
          <a:noFill/>
          <a:ln>
            <a:noFill/>
          </a:ln>
        </p:spPr>
        <p:txBody>
          <a:bodyPr lIns="91425" tIns="91425" rIns="91425" bIns="91425" anchor="t" anchorCtr="0"/>
          <a:lstStyle>
            <a:lvl1pPr marL="0" marR="0" lvl="0" indent="0" algn="r" rtl="0">
              <a:spcBef>
                <a:spcPts val="0"/>
              </a:spcBef>
              <a:spcAft>
                <a:spcPts val="0"/>
              </a:spcAft>
              <a:defRPr sz="1200" b="0" i="0" u="none" strike="noStrike" cap="none">
                <a:solidFill>
                  <a:schemeClr val="dk1"/>
                </a:solidFill>
                <a:latin typeface="Arial"/>
                <a:ea typeface="Arial"/>
                <a:cs typeface="Arial"/>
                <a:sym typeface="Arial"/>
              </a:defRPr>
            </a:lvl1pPr>
            <a:lvl2pPr marL="457200" marR="0" lvl="1" indent="0" algn="l" rtl="0">
              <a:spcBef>
                <a:spcPts val="0"/>
              </a:spcBef>
              <a:spcAft>
                <a:spcPts val="0"/>
              </a:spcAft>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defRPr sz="1800" b="0" i="0" u="none" strike="noStrike" cap="none">
                <a:solidFill>
                  <a:schemeClr val="dk1"/>
                </a:solidFill>
                <a:latin typeface="Arial"/>
                <a:ea typeface="Arial"/>
                <a:cs typeface="Arial"/>
                <a:sym typeface="Arial"/>
              </a:defRPr>
            </a:lvl5pPr>
            <a:lvl6pPr marL="2286000" marR="0" lvl="5" indent="0" algn="l" rtl="0">
              <a:spcBef>
                <a:spcPts val="0"/>
              </a:spcBef>
              <a:defRPr sz="1800" b="0" i="0" u="none" strike="noStrike" cap="none">
                <a:solidFill>
                  <a:schemeClr val="dk1"/>
                </a:solidFill>
                <a:latin typeface="Arial"/>
                <a:ea typeface="Arial"/>
                <a:cs typeface="Arial"/>
                <a:sym typeface="Arial"/>
              </a:defRPr>
            </a:lvl6pPr>
            <a:lvl7pPr marL="2743200" marR="0" lvl="6" indent="0" algn="l" rtl="0">
              <a:spcBef>
                <a:spcPts val="0"/>
              </a:spcBef>
              <a:defRPr sz="1800" b="0" i="0" u="none" strike="noStrike" cap="none">
                <a:solidFill>
                  <a:schemeClr val="dk1"/>
                </a:solidFill>
                <a:latin typeface="Arial"/>
                <a:ea typeface="Arial"/>
                <a:cs typeface="Arial"/>
                <a:sym typeface="Arial"/>
              </a:defRPr>
            </a:lvl7pPr>
            <a:lvl8pPr marL="3200400" marR="0" lvl="7" indent="0" algn="l" rtl="0">
              <a:spcBef>
                <a:spcPts val="0"/>
              </a:spcBef>
              <a:defRPr sz="1800" b="0" i="0" u="none" strike="noStrike" cap="none">
                <a:solidFill>
                  <a:schemeClr val="dk1"/>
                </a:solidFill>
                <a:latin typeface="Arial"/>
                <a:ea typeface="Arial"/>
                <a:cs typeface="Arial"/>
                <a:sym typeface="Arial"/>
              </a:defRPr>
            </a:lvl8pPr>
            <a:lvl9pPr marL="3657600" marR="0" lvl="8" indent="0" algn="l" rtl="0">
              <a:spcBef>
                <a:spcPts val="0"/>
              </a:spcBef>
              <a:defRPr sz="1800" b="0" i="0" u="none" strike="noStrike" cap="none">
                <a:solidFill>
                  <a:schemeClr val="dk1"/>
                </a:solidFill>
                <a:latin typeface="Arial"/>
                <a:ea typeface="Arial"/>
                <a:cs typeface="Arial"/>
                <a:sym typeface="Arial"/>
              </a:defRPr>
            </a:lvl9pPr>
          </a:lstStyle>
          <a:p>
            <a:endParaRPr/>
          </a:p>
        </p:txBody>
      </p:sp>
      <p:sp>
        <p:nvSpPr>
          <p:cNvPr id="5" name="Shape 5"/>
          <p:cNvSpPr>
            <a:spLocks noGrp="1" noRot="1" noChangeAspect="1"/>
          </p:cNvSpPr>
          <p:nvPr>
            <p:ph type="sldImg" idx="3"/>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a:headEnd type="none" w="med" len="med"/>
            <a:tailEnd type="none" w="med" len="med"/>
          </a:ln>
        </p:spPr>
      </p:sp>
      <p:sp>
        <p:nvSpPr>
          <p:cNvPr id="6" name="Shape 6"/>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lstStyle>
            <a:lvl1pPr marL="0" marR="0" lvl="0" indent="0" algn="l" rtl="0">
              <a:spcBef>
                <a:spcPts val="360"/>
              </a:spcBef>
              <a:spcAft>
                <a:spcPts val="0"/>
              </a:spcAft>
              <a:defRPr sz="1200" b="0" i="0" u="none" strike="noStrike" cap="none">
                <a:solidFill>
                  <a:schemeClr val="dk1"/>
                </a:solidFill>
                <a:latin typeface="Arial"/>
                <a:ea typeface="Arial"/>
                <a:cs typeface="Arial"/>
                <a:sym typeface="Arial"/>
              </a:defRPr>
            </a:lvl1pPr>
            <a:lvl2pPr marL="457200" marR="0" lvl="1" indent="0" algn="l" rtl="0">
              <a:spcBef>
                <a:spcPts val="360"/>
              </a:spcBef>
              <a:spcAft>
                <a:spcPts val="0"/>
              </a:spcAft>
              <a:defRPr sz="1200" b="0" i="0" u="none" strike="noStrike" cap="none">
                <a:solidFill>
                  <a:schemeClr val="dk1"/>
                </a:solidFill>
                <a:latin typeface="Arial"/>
                <a:ea typeface="Arial"/>
                <a:cs typeface="Arial"/>
                <a:sym typeface="Arial"/>
              </a:defRPr>
            </a:lvl2pPr>
            <a:lvl3pPr marL="914400" marR="0" lvl="2" indent="0" algn="l" rtl="0">
              <a:spcBef>
                <a:spcPts val="360"/>
              </a:spcBef>
              <a:spcAft>
                <a:spcPts val="0"/>
              </a:spcAft>
              <a:defRPr sz="1200" b="0" i="0" u="none" strike="noStrike" cap="none">
                <a:solidFill>
                  <a:schemeClr val="dk1"/>
                </a:solidFill>
                <a:latin typeface="Arial"/>
                <a:ea typeface="Arial"/>
                <a:cs typeface="Arial"/>
                <a:sym typeface="Arial"/>
              </a:defRPr>
            </a:lvl3pPr>
            <a:lvl4pPr marL="1371600" marR="0" lvl="3" indent="0" algn="l" rtl="0">
              <a:spcBef>
                <a:spcPts val="360"/>
              </a:spcBef>
              <a:spcAft>
                <a:spcPts val="0"/>
              </a:spcAft>
              <a:defRPr sz="1200" b="0" i="0" u="none" strike="noStrike" cap="none">
                <a:solidFill>
                  <a:schemeClr val="dk1"/>
                </a:solidFill>
                <a:latin typeface="Arial"/>
                <a:ea typeface="Arial"/>
                <a:cs typeface="Arial"/>
                <a:sym typeface="Arial"/>
              </a:defRPr>
            </a:lvl4pPr>
            <a:lvl5pPr marL="1828800" marR="0" lvl="4" indent="0" algn="l" rtl="0">
              <a:spcBef>
                <a:spcPts val="360"/>
              </a:spcBef>
              <a:spcAft>
                <a:spcPts val="0"/>
              </a:spcAft>
              <a:defRPr sz="1200" b="0" i="0" u="none" strike="noStrike" cap="none">
                <a:solidFill>
                  <a:schemeClr val="dk1"/>
                </a:solidFill>
                <a:latin typeface="Arial"/>
                <a:ea typeface="Arial"/>
                <a:cs typeface="Arial"/>
                <a:sym typeface="Arial"/>
              </a:defRPr>
            </a:lvl5pPr>
            <a:lvl6pPr marL="2286000" marR="0" lvl="5" indent="0" algn="l" rtl="0">
              <a:spcBef>
                <a:spcPts val="0"/>
              </a:spcBef>
              <a:defRPr sz="1200" b="0" i="0" u="none" strike="noStrike" cap="none">
                <a:solidFill>
                  <a:schemeClr val="dk1"/>
                </a:solidFill>
                <a:latin typeface="Calibri"/>
                <a:ea typeface="Calibri"/>
                <a:cs typeface="Calibri"/>
                <a:sym typeface="Calibri"/>
              </a:defRPr>
            </a:lvl6pPr>
            <a:lvl7pPr marL="2743200" marR="0" lvl="6" indent="0" algn="l" rtl="0">
              <a:spcBef>
                <a:spcPts val="0"/>
              </a:spcBef>
              <a:defRPr sz="1200" b="0" i="0" u="none" strike="noStrike" cap="none">
                <a:solidFill>
                  <a:schemeClr val="dk1"/>
                </a:solidFill>
                <a:latin typeface="Calibri"/>
                <a:ea typeface="Calibri"/>
                <a:cs typeface="Calibri"/>
                <a:sym typeface="Calibri"/>
              </a:defRPr>
            </a:lvl7pPr>
            <a:lvl8pPr marL="3200400" marR="0" lvl="7" indent="0" algn="l" rtl="0">
              <a:spcBef>
                <a:spcPts val="0"/>
              </a:spcBef>
              <a:defRPr sz="1200" b="0" i="0" u="none" strike="noStrike" cap="none">
                <a:solidFill>
                  <a:schemeClr val="dk1"/>
                </a:solidFill>
                <a:latin typeface="Calibri"/>
                <a:ea typeface="Calibri"/>
                <a:cs typeface="Calibri"/>
                <a:sym typeface="Calibri"/>
              </a:defRPr>
            </a:lvl8pPr>
            <a:lvl9pPr marL="3657600" marR="0" lvl="8" indent="0" algn="l" rtl="0">
              <a:spcBef>
                <a:spcPts val="0"/>
              </a:spcBef>
              <a:defRPr sz="1200" b="0" i="0" u="none" strike="noStrike" cap="none">
                <a:solidFill>
                  <a:schemeClr val="dk1"/>
                </a:solidFill>
                <a:latin typeface="Calibri"/>
                <a:ea typeface="Calibri"/>
                <a:cs typeface="Calibri"/>
                <a:sym typeface="Calibri"/>
              </a:defRPr>
            </a:lvl9pPr>
          </a:lstStyle>
          <a:p>
            <a:endParaRPr/>
          </a:p>
        </p:txBody>
      </p:sp>
      <p:sp>
        <p:nvSpPr>
          <p:cNvPr id="7" name="Shape 7"/>
          <p:cNvSpPr txBox="1">
            <a:spLocks noGrp="1"/>
          </p:cNvSpPr>
          <p:nvPr>
            <p:ph type="ftr" idx="11"/>
          </p:nvPr>
        </p:nvSpPr>
        <p:spPr>
          <a:xfrm>
            <a:off x="0" y="8685213"/>
            <a:ext cx="2971799" cy="457200"/>
          </a:xfrm>
          <a:prstGeom prst="rect">
            <a:avLst/>
          </a:prstGeom>
          <a:noFill/>
          <a:ln>
            <a:noFill/>
          </a:ln>
        </p:spPr>
        <p:txBody>
          <a:bodyPr lIns="91425" tIns="91425" rIns="91425" bIns="91425" anchor="b" anchorCtr="0"/>
          <a:lstStyle>
            <a:lvl1pPr marL="0" marR="0" lvl="0" indent="0" algn="l" rtl="0">
              <a:spcBef>
                <a:spcPts val="0"/>
              </a:spcBef>
              <a:spcAft>
                <a:spcPts val="0"/>
              </a:spcAft>
              <a:defRPr sz="1200" b="0" i="0" u="none" strike="noStrike" cap="none">
                <a:solidFill>
                  <a:schemeClr val="dk1"/>
                </a:solidFill>
                <a:latin typeface="Arial"/>
                <a:ea typeface="Arial"/>
                <a:cs typeface="Arial"/>
                <a:sym typeface="Arial"/>
              </a:defRPr>
            </a:lvl1pPr>
            <a:lvl2pPr marL="457200" marR="0" lvl="1" indent="0" algn="l" rtl="0">
              <a:spcBef>
                <a:spcPts val="0"/>
              </a:spcBef>
              <a:spcAft>
                <a:spcPts val="0"/>
              </a:spcAft>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defRPr sz="1800" b="0" i="0" u="none" strike="noStrike" cap="none">
                <a:solidFill>
                  <a:schemeClr val="dk1"/>
                </a:solidFill>
                <a:latin typeface="Arial"/>
                <a:ea typeface="Arial"/>
                <a:cs typeface="Arial"/>
                <a:sym typeface="Arial"/>
              </a:defRPr>
            </a:lvl5pPr>
            <a:lvl6pPr marL="2286000" marR="0" lvl="5" indent="0" algn="l" rtl="0">
              <a:spcBef>
                <a:spcPts val="0"/>
              </a:spcBef>
              <a:defRPr sz="1800" b="0" i="0" u="none" strike="noStrike" cap="none">
                <a:solidFill>
                  <a:schemeClr val="dk1"/>
                </a:solidFill>
                <a:latin typeface="Arial"/>
                <a:ea typeface="Arial"/>
                <a:cs typeface="Arial"/>
                <a:sym typeface="Arial"/>
              </a:defRPr>
            </a:lvl6pPr>
            <a:lvl7pPr marL="2743200" marR="0" lvl="6" indent="0" algn="l" rtl="0">
              <a:spcBef>
                <a:spcPts val="0"/>
              </a:spcBef>
              <a:defRPr sz="1800" b="0" i="0" u="none" strike="noStrike" cap="none">
                <a:solidFill>
                  <a:schemeClr val="dk1"/>
                </a:solidFill>
                <a:latin typeface="Arial"/>
                <a:ea typeface="Arial"/>
                <a:cs typeface="Arial"/>
                <a:sym typeface="Arial"/>
              </a:defRPr>
            </a:lvl7pPr>
            <a:lvl8pPr marL="3200400" marR="0" lvl="7" indent="0" algn="l" rtl="0">
              <a:spcBef>
                <a:spcPts val="0"/>
              </a:spcBef>
              <a:defRPr sz="1800" b="0" i="0" u="none" strike="noStrike" cap="none">
                <a:solidFill>
                  <a:schemeClr val="dk1"/>
                </a:solidFill>
                <a:latin typeface="Arial"/>
                <a:ea typeface="Arial"/>
                <a:cs typeface="Arial"/>
                <a:sym typeface="Arial"/>
              </a:defRPr>
            </a:lvl8pPr>
            <a:lvl9pPr marL="3657600" marR="0" lvl="8" indent="0" algn="l" rtl="0">
              <a:spcBef>
                <a:spcPts val="0"/>
              </a:spcBef>
              <a:defRPr sz="1800" b="0" i="0" u="none" strike="noStrike" cap="none">
                <a:solidFill>
                  <a:schemeClr val="dk1"/>
                </a:solidFill>
                <a:latin typeface="Arial"/>
                <a:ea typeface="Arial"/>
                <a:cs typeface="Arial"/>
                <a:sym typeface="Arial"/>
              </a:defRPr>
            </a:lvl9pPr>
          </a:lstStyle>
          <a:p>
            <a:endParaRPr/>
          </a:p>
        </p:txBody>
      </p:sp>
      <p:sp>
        <p:nvSpPr>
          <p:cNvPr id="8" name="Shape 8"/>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t>‹#›</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1132275588"/>
      </p:ext>
    </p:extLst>
  </p:cSld>
  <p:clrMap bg1="lt1" tx1="dk1" bg2="dk2" tx2="lt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s://virus.stanford.edu/uda/" TargetMode="External"/><Relationship Id="rId4" Type="http://schemas.openxmlformats.org/officeDocument/2006/relationships/hyperlink" Target="http://medicalxpress.com/tags/vaccine/" TargetMode="External"/><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s://commons.wikimedia.org/wiki/C-130_Hercules" TargetMode="External"/><Relationship Id="rId4" Type="http://schemas.openxmlformats.org/officeDocument/2006/relationships/hyperlink" Target="https://commons.wikimedia.org/wiki/2004" TargetMode="External"/><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nrs.harvard.edu/urn-3:HMS.COUNT:1158143" TargetMode="External"/><Relationship Id="rId4" Type="http://schemas.openxmlformats.org/officeDocument/2006/relationships/hyperlink" Target="http://nrs.harvard.edu/urn-3:HMS.COUNT:1168600" TargetMode="External"/><Relationship Id="rId5" Type="http://schemas.openxmlformats.org/officeDocument/2006/relationships/hyperlink" Target="http://nrs.harvard.edu/urn-3:HMS.COUNT:1199978" TargetMode="External"/><Relationship Id="rId6" Type="http://schemas.openxmlformats.org/officeDocument/2006/relationships/hyperlink" Target="http://nrs.harvard.edu/urn-3:HMS.COUNT:1155678" TargetMode="External"/><Relationship Id="rId7" Type="http://schemas.openxmlformats.org/officeDocument/2006/relationships/hyperlink" Target="http://nrs.harvard.edu/urn-3:HMS.COUNT:1170226" TargetMode="External"/><Relationship Id="rId8" Type="http://schemas.openxmlformats.org/officeDocument/2006/relationships/hyperlink" Target="http://nrs.harvard.edu/urn-3:HMS.COUNT:1181043" TargetMode="External"/><Relationship Id="rId9" Type="http://schemas.openxmlformats.org/officeDocument/2006/relationships/hyperlink" Target="http://nrs.harvard.edu/urn-3:HMS.COUNT:1115695" TargetMode="External"/><Relationship Id="rId10" Type="http://schemas.openxmlformats.org/officeDocument/2006/relationships/hyperlink" Target="http://nrs.harvard.edu/urn-3:HMS.COUNT:1083981" TargetMode="External"/><Relationship Id="rId11" Type="http://schemas.openxmlformats.org/officeDocument/2006/relationships/hyperlink" Target="http://ocp.hul.harvard.edu/contagion/tuberculosis.html" TargetMode="External"/><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www.sciencemuseum.org.uk/broughttolife/techniques/~/link.aspx?_id=FE319EE8BF0C4346827BF7F130D3AB71&amp;_z=z" TargetMode="External"/><Relationship Id="rId4" Type="http://schemas.openxmlformats.org/officeDocument/2006/relationships/hyperlink" Target="http://www.sciencemuseum.org.uk/broughttolife/techniques/~/link.aspx?_id=4F4EA526F9064ABF9587BDAF7BA6489B&amp;_z=z" TargetMode="External"/><Relationship Id="rId5" Type="http://schemas.openxmlformats.org/officeDocument/2006/relationships/hyperlink" Target="http://www.sciencemuseum.org.uk/broughttolife/techniques/miasmatheory.aspx%23TB_inline?height=250&amp;amp;width=450&amp;amp;inlineId=glossary_179" TargetMode="External"/><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www.sciencemuseum.org.uk/broughttolife/techniques/germtheory.aspx%23TB_inline?height=250&amp;amp;width=450&amp;amp;inlineId=glossary_334" TargetMode="External"/><Relationship Id="rId4" Type="http://schemas.openxmlformats.org/officeDocument/2006/relationships/hyperlink" Target="http://www.sciencemuseum.org.uk/broughttolife/techniques/~/link.aspx?_id=04CF95D3F1854DDC9BA15C0D860D46D5&amp;_z=z" TargetMode="External"/><Relationship Id="rId5" Type="http://schemas.openxmlformats.org/officeDocument/2006/relationships/hyperlink" Target="http://www.sciencemuseum.org.uk/broughttolife/techniques/germtheory.aspx%23TB_inline?height=250&amp;amp;width=450&amp;amp;inlineId=glossary_1245" TargetMode="External"/><Relationship Id="rId6" Type="http://schemas.openxmlformats.org/officeDocument/2006/relationships/hyperlink" Target="http://www.sciencemuseum.org.uk/broughttolife/techniques/~/link.aspx?_id=35799B609F4346E8974FB9DE7882065A&amp;_z=z" TargetMode="External"/><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
        <p:cNvGrpSpPr/>
        <p:nvPr/>
      </p:nvGrpSpPr>
      <p:grpSpPr>
        <a:xfrm>
          <a:off x="0" y="0"/>
          <a:ext cx="0" cy="0"/>
          <a:chOff x="0" y="0"/>
          <a:chExt cx="0" cy="0"/>
        </a:xfrm>
      </p:grpSpPr>
      <p:sp>
        <p:nvSpPr>
          <p:cNvPr id="58" name="Shape 58"/>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rtl="0">
              <a:spcBef>
                <a:spcPts val="0"/>
              </a:spcBef>
              <a:buNone/>
            </a:pPr>
            <a:r>
              <a:rPr lang="en-US" sz="1100"/>
              <a:t>For more information on the material presented in the notes see the References section.</a:t>
            </a:r>
          </a:p>
          <a:p>
            <a:pPr marL="457200" lvl="0" indent="-298450" rtl="0">
              <a:spcBef>
                <a:spcPts val="0"/>
              </a:spcBef>
              <a:buClr>
                <a:schemeClr val="dk1"/>
              </a:buClr>
              <a:buSzPct val="100000"/>
            </a:pPr>
            <a:r>
              <a:rPr lang="en-US" sz="1100"/>
              <a:t>Instructor Notes</a:t>
            </a:r>
            <a:r>
              <a:rPr lang="en-US" sz="1100" b="1"/>
              <a:t>: </a:t>
            </a:r>
          </a:p>
          <a:p>
            <a:pPr marL="914400" lvl="1" indent="-298450" rtl="0">
              <a:spcBef>
                <a:spcPts val="0"/>
              </a:spcBef>
              <a:buClr>
                <a:schemeClr val="dk1"/>
              </a:buClr>
              <a:buSzPct val="100000"/>
            </a:pPr>
            <a:r>
              <a:rPr lang="en-US" sz="1100"/>
              <a:t>Explain to students that much of this presentation largely demonstrates Eurocentric history, scientific research, and cultural perspectives on diseases that are largely endemic outside of Europe, in tropical regions of the world.  It is important to understand the political power that has been manifested with respect to fear of and attempts to control endemic tropical diseases.  </a:t>
            </a:r>
          </a:p>
          <a:p>
            <a:pPr marL="914400" lvl="1" indent="-298450" rtl="0">
              <a:spcBef>
                <a:spcPts val="0"/>
              </a:spcBef>
              <a:buClr>
                <a:schemeClr val="dk1"/>
              </a:buClr>
              <a:buSzPct val="100000"/>
            </a:pPr>
            <a:r>
              <a:rPr lang="en-US" sz="1100"/>
              <a:t>The practice of tropical medicine that emerged in Europe through the 18th and 19th centuries was an essential handmaiden of colonial enterprises and should be explained that way.  Far from attempting to valorize Eurocentric, highly racialized views of health and disease in non-white bodies, this lesson is intended as a primer to understanding the intensely interwoven cycles of oppression that have been forced upon colonized countries. We must understand the history of the emergence of tropical medicine in Europe and America in order to understand ongoing cycles of poverty and resource scarcity, current health economics models and the local/global public health models that will be discussed in future lessons. </a:t>
            </a:r>
          </a:p>
          <a:p>
            <a:pPr marL="914400" lvl="1" indent="-298450" rtl="0">
              <a:spcBef>
                <a:spcPts val="0"/>
              </a:spcBef>
              <a:buClr>
                <a:schemeClr val="dk1"/>
              </a:buClr>
              <a:buSzPct val="100000"/>
            </a:pPr>
            <a:r>
              <a:rPr lang="en-US" sz="1100"/>
              <a:t>Explain that this lesson is fundamental to understanding how the history of tropical medicine is, through an intersectional lens, directly connected to compound, cyclical oppression still experienced by many people in tropical/postcolonial regions today.</a:t>
            </a:r>
          </a:p>
          <a:p>
            <a:pPr marL="914400" lvl="1" indent="-298450" rtl="0">
              <a:spcBef>
                <a:spcPts val="0"/>
              </a:spcBef>
              <a:buClr>
                <a:schemeClr val="dk1"/>
              </a:buClr>
              <a:buSzPct val="100000"/>
            </a:pPr>
            <a:r>
              <a:rPr lang="en-US" sz="1100"/>
              <a:t>Future lessons will focus on local perspectives on health, including ethnomedical beliefs and practices, but this lesson is placed here to create a deeper historical context with which upcoming material will be placed into the conversation.  </a:t>
            </a:r>
          </a:p>
          <a:p>
            <a:pPr lvl="0" rtl="0">
              <a:spcBef>
                <a:spcPts val="0"/>
              </a:spcBef>
              <a:buNone/>
            </a:pPr>
            <a:endParaRPr/>
          </a:p>
          <a:p>
            <a:pPr lvl="0">
              <a:spcBef>
                <a:spcPts val="0"/>
              </a:spcBef>
              <a:buNone/>
            </a:pPr>
            <a:endParaRPr/>
          </a:p>
        </p:txBody>
      </p:sp>
      <p:sp>
        <p:nvSpPr>
          <p:cNvPr id="59" name="Shape 59"/>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9"/>
        <p:cNvGrpSpPr/>
        <p:nvPr/>
      </p:nvGrpSpPr>
      <p:grpSpPr>
        <a:xfrm>
          <a:off x="0" y="0"/>
          <a:ext cx="0" cy="0"/>
          <a:chOff x="0" y="0"/>
          <a:chExt cx="0" cy="0"/>
        </a:xfrm>
      </p:grpSpPr>
      <p:sp>
        <p:nvSpPr>
          <p:cNvPr id="130" name="Shape 130"/>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31" name="Shape 131"/>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marL="457200" lvl="0" indent="-298450" rtl="0">
              <a:lnSpc>
                <a:spcPct val="100000"/>
              </a:lnSpc>
              <a:spcBef>
                <a:spcPts val="0"/>
              </a:spcBef>
              <a:buClr>
                <a:srgbClr val="000000"/>
              </a:buClr>
              <a:buSzPct val="100000"/>
              <a:buFont typeface="Arial"/>
              <a:buChar char="•"/>
            </a:pPr>
            <a:r>
              <a:rPr lang="en-US" sz="1100" dirty="0">
                <a:solidFill>
                  <a:srgbClr val="000000"/>
                </a:solidFill>
              </a:rPr>
              <a:t>The photo shows seven Europeans at the opening of the first </a:t>
            </a:r>
            <a:r>
              <a:rPr lang="en-US" sz="1100" dirty="0" err="1">
                <a:solidFill>
                  <a:srgbClr val="000000"/>
                </a:solidFill>
              </a:rPr>
              <a:t>Mengo</a:t>
            </a:r>
            <a:r>
              <a:rPr lang="en-US" sz="1100" dirty="0">
                <a:solidFill>
                  <a:srgbClr val="000000"/>
                </a:solidFill>
              </a:rPr>
              <a:t> Hospital, Uganda, June, 1897.</a:t>
            </a:r>
          </a:p>
          <a:p>
            <a:pPr marL="457200" lvl="0" indent="-298450" rtl="0">
              <a:lnSpc>
                <a:spcPct val="100000"/>
              </a:lnSpc>
              <a:spcBef>
                <a:spcPts val="0"/>
              </a:spcBef>
              <a:buClr>
                <a:srgbClr val="000000"/>
              </a:buClr>
              <a:buSzPct val="100000"/>
              <a:buFont typeface="Arial"/>
              <a:buChar char="•"/>
            </a:pPr>
            <a:r>
              <a:rPr lang="en-US" sz="1100" dirty="0">
                <a:solidFill>
                  <a:srgbClr val="000000"/>
                </a:solidFill>
              </a:rPr>
              <a:t>Background history of imperial Medicine: </a:t>
            </a:r>
          </a:p>
          <a:p>
            <a:pPr marL="914400" lvl="1" indent="-298450" rtl="0">
              <a:lnSpc>
                <a:spcPct val="100000"/>
              </a:lnSpc>
              <a:spcBef>
                <a:spcPts val="0"/>
              </a:spcBef>
              <a:buClr>
                <a:srgbClr val="000000"/>
              </a:buClr>
              <a:buSzPct val="100000"/>
              <a:buFont typeface="Arial"/>
              <a:buChar char="•"/>
            </a:pPr>
            <a:r>
              <a:rPr lang="en-US" sz="1100" dirty="0">
                <a:solidFill>
                  <a:srgbClr val="000000"/>
                </a:solidFill>
              </a:rPr>
              <a:t>The period from 1895 to 1914 witnessed remarkable advances in public health and medicine.</a:t>
            </a:r>
          </a:p>
          <a:p>
            <a:pPr marL="914400" lvl="1" indent="-298450" rtl="0">
              <a:lnSpc>
                <a:spcPct val="100000"/>
              </a:lnSpc>
              <a:spcBef>
                <a:spcPts val="0"/>
              </a:spcBef>
              <a:buClr>
                <a:srgbClr val="000000"/>
              </a:buClr>
              <a:buSzPct val="100000"/>
              <a:buFont typeface="Arial"/>
              <a:buChar char="•"/>
            </a:pPr>
            <a:r>
              <a:rPr lang="en-US" sz="1100" dirty="0">
                <a:solidFill>
                  <a:srgbClr val="000000"/>
                </a:solidFill>
              </a:rPr>
              <a:t> Britain was consolidating its tropical empire in West Africa and making significant changes regarding its imperial policy. Imperial Tropical Medicine charts the co-evolution of these two movements, suggesting that their parallel development was far from coincidental and revealing medicine and health as one of the most powerful of late-colonial discourses.</a:t>
            </a:r>
          </a:p>
          <a:p>
            <a:pPr marL="1371600" lvl="2" indent="-298450" rtl="0">
              <a:lnSpc>
                <a:spcPct val="100000"/>
              </a:lnSpc>
              <a:spcBef>
                <a:spcPts val="0"/>
              </a:spcBef>
              <a:buClr>
                <a:srgbClr val="000000"/>
              </a:buClr>
              <a:buSzPct val="100000"/>
            </a:pPr>
            <a:r>
              <a:rPr lang="en-US" sz="1100" dirty="0">
                <a:solidFill>
                  <a:srgbClr val="000000"/>
                </a:solidFill>
              </a:rPr>
              <a:t> (Source: </a:t>
            </a:r>
            <a:r>
              <a:rPr lang="en-US" sz="1100" i="1" dirty="0">
                <a:solidFill>
                  <a:srgbClr val="000000"/>
                </a:solidFill>
              </a:rPr>
              <a:t>Tropical Medicine and Imperial Power: Science, Hygiene and Health in the Late British </a:t>
            </a:r>
            <a:r>
              <a:rPr lang="en-US" sz="1100" i="1" dirty="0" smtClean="0">
                <a:solidFill>
                  <a:srgbClr val="000000"/>
                </a:solidFill>
              </a:rPr>
              <a:t>Empire)</a:t>
            </a:r>
            <a:endParaRPr lang="en-US" sz="1100" i="1" dirty="0">
              <a:solidFill>
                <a:srgbClr val="000000"/>
              </a:solidFill>
            </a:endParaRPr>
          </a:p>
          <a:p>
            <a:pPr lvl="0" rtl="0">
              <a:lnSpc>
                <a:spcPct val="100000"/>
              </a:lnSpc>
              <a:spcBef>
                <a:spcPts val="0"/>
              </a:spcBef>
              <a:buNone/>
            </a:pPr>
            <a:endParaRPr sz="1000" dirty="0">
              <a:solidFill>
                <a:srgbClr val="000000"/>
              </a:solidFill>
            </a:endParaRPr>
          </a:p>
          <a:p>
            <a:pPr lvl="0" rtl="0">
              <a:lnSpc>
                <a:spcPct val="100000"/>
              </a:lnSpc>
              <a:spcBef>
                <a:spcPts val="0"/>
              </a:spcBef>
              <a:buNone/>
            </a:pPr>
            <a:r>
              <a:rPr lang="en-US" sz="1000" dirty="0">
                <a:solidFill>
                  <a:srgbClr val="000000"/>
                </a:solidFill>
              </a:rPr>
              <a:t>Image Courtesy of </a:t>
            </a:r>
            <a:r>
              <a:rPr lang="en-US" sz="1000" dirty="0" err="1">
                <a:solidFill>
                  <a:srgbClr val="000000"/>
                </a:solidFill>
              </a:rPr>
              <a:t>Wellcome</a:t>
            </a:r>
            <a:r>
              <a:rPr lang="en-US" sz="1000" dirty="0">
                <a:solidFill>
                  <a:srgbClr val="000000"/>
                </a:solidFill>
              </a:rPr>
              <a:t> Library, London </a:t>
            </a:r>
          </a:p>
          <a:p>
            <a:pPr lvl="0" rtl="0">
              <a:lnSpc>
                <a:spcPct val="100000"/>
              </a:lnSpc>
              <a:spcBef>
                <a:spcPts val="0"/>
              </a:spcBef>
              <a:buNone/>
            </a:pPr>
            <a:endParaRPr sz="1100" i="1" dirty="0"/>
          </a:p>
          <a:p>
            <a:pPr marR="0" lvl="0" algn="l" rtl="0">
              <a:lnSpc>
                <a:spcPct val="100000"/>
              </a:lnSpc>
              <a:spcBef>
                <a:spcPts val="0"/>
              </a:spcBef>
              <a:spcAft>
                <a:spcPts val="0"/>
              </a:spcAft>
              <a:buNone/>
            </a:pPr>
            <a:endParaRPr sz="1000" dirty="0">
              <a:highlight>
                <a:srgbClr val="FFFFFF"/>
              </a:highlight>
            </a:endParaRPr>
          </a:p>
          <a:p>
            <a:pPr lvl="0">
              <a:lnSpc>
                <a:spcPct val="100000"/>
              </a:lnSpc>
              <a:spcBef>
                <a:spcPts val="0"/>
              </a:spcBef>
              <a:buNone/>
            </a:pPr>
            <a:endParaRPr sz="1100" dirty="0">
              <a:highlight>
                <a:srgbClr val="E5E5E5"/>
              </a:highlight>
              <a:latin typeface="Calibri"/>
              <a:ea typeface="Calibri"/>
              <a:cs typeface="Calibri"/>
              <a:sym typeface="Calibri"/>
            </a:endParaRPr>
          </a:p>
        </p:txBody>
      </p:sp>
      <p:sp>
        <p:nvSpPr>
          <p:cNvPr id="132" name="Shape 132"/>
          <p:cNvSpPr txBox="1">
            <a:spLocks noGrp="1"/>
          </p:cNvSpPr>
          <p:nvPr>
            <p:ph type="sldNum" idx="12"/>
          </p:nvPr>
        </p:nvSpPr>
        <p:spPr>
          <a:xfrm>
            <a:off x="3884612" y="8685213"/>
            <a:ext cx="2971799" cy="457200"/>
          </a:xfrm>
          <a:prstGeom prst="rect">
            <a:avLst/>
          </a:prstGeom>
        </p:spPr>
        <p:txBody>
          <a:bodyPr lIns="91425" tIns="45700" rIns="91425" bIns="45700" anchor="b" anchorCtr="0">
            <a:noAutofit/>
          </a:bodyPr>
          <a:lstStyle/>
          <a:p>
            <a:pPr lvl="0">
              <a:spcBef>
                <a:spcPts val="0"/>
              </a:spcBef>
              <a:buClr>
                <a:srgbClr val="000000"/>
              </a:buClr>
              <a:buSzPct val="25000"/>
              <a:buFont typeface="Arial"/>
              <a:buNone/>
            </a:pPr>
            <a:fld id="{00000000-1234-1234-1234-123412341234}" type="slidenum">
              <a:rPr lang="en-US"/>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7"/>
        <p:cNvGrpSpPr/>
        <p:nvPr/>
      </p:nvGrpSpPr>
      <p:grpSpPr>
        <a:xfrm>
          <a:off x="0" y="0"/>
          <a:ext cx="0" cy="0"/>
          <a:chOff x="0" y="0"/>
          <a:chExt cx="0" cy="0"/>
        </a:xfrm>
      </p:grpSpPr>
      <p:sp>
        <p:nvSpPr>
          <p:cNvPr id="138" name="Shape 138"/>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39" name="Shape 139"/>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marL="457200" lvl="0" indent="-298450" rtl="0">
              <a:lnSpc>
                <a:spcPct val="100000"/>
              </a:lnSpc>
              <a:spcBef>
                <a:spcPts val="0"/>
              </a:spcBef>
              <a:buSzPct val="100000"/>
              <a:buFont typeface="Arial"/>
              <a:buChar char="•"/>
            </a:pPr>
            <a:r>
              <a:rPr lang="en-US" sz="1100" dirty="0"/>
              <a:t>The U.S. military was responsible for advancements in public health during this period. During World War II broader global views and cultural contact provided data that contradicted the theory that infectious diseases were directly tied to ideas about race.</a:t>
            </a:r>
          </a:p>
          <a:p>
            <a:pPr marL="457200" lvl="0" indent="-298450" rtl="0">
              <a:lnSpc>
                <a:spcPct val="100000"/>
              </a:lnSpc>
              <a:spcBef>
                <a:spcPts val="0"/>
              </a:spcBef>
              <a:buSzPct val="100000"/>
              <a:buFont typeface="Arial"/>
              <a:buChar char="•"/>
            </a:pPr>
            <a:r>
              <a:rPr lang="en-US" sz="1100" dirty="0"/>
              <a:t>World War II and Vaccine Development: </a:t>
            </a:r>
          </a:p>
          <a:p>
            <a:pPr marL="914400" lvl="1" indent="-298450" rtl="0">
              <a:lnSpc>
                <a:spcPct val="100000"/>
              </a:lnSpc>
              <a:spcBef>
                <a:spcPts val="0"/>
              </a:spcBef>
              <a:buSzPct val="100000"/>
              <a:buFont typeface="Arial"/>
              <a:buChar char="•"/>
            </a:pPr>
            <a:r>
              <a:rPr lang="en-US" sz="1100" dirty="0">
                <a:highlight>
                  <a:srgbClr val="FFFFFF"/>
                </a:highlight>
              </a:rPr>
              <a:t>Before World War II, more soldiers died of disease than in battle. Improved sanitation reduced disease casualties in World War I, but soldiers were not protected from the 1918 influenza pandemic. The 1918 flu accounted for </a:t>
            </a:r>
            <a:r>
              <a:rPr lang="en-US" sz="1100" dirty="0">
                <a:solidFill>
                  <a:srgbClr val="313D57"/>
                </a:solidFill>
                <a:highlight>
                  <a:srgbClr val="FFFFFF"/>
                </a:highlight>
                <a:hlinkClick r:id="rId3"/>
              </a:rPr>
              <a:t>roughly half</a:t>
            </a:r>
            <a:r>
              <a:rPr lang="en-US" sz="1100" dirty="0">
                <a:highlight>
                  <a:srgbClr val="FFFFFF"/>
                </a:highlight>
              </a:rPr>
              <a:t> of U.S. military casualties in Europe.</a:t>
            </a:r>
          </a:p>
          <a:p>
            <a:pPr marL="914400" lvl="1" indent="-298450" rtl="0">
              <a:lnSpc>
                <a:spcPct val="100000"/>
              </a:lnSpc>
              <a:spcBef>
                <a:spcPts val="0"/>
              </a:spcBef>
              <a:buSzPct val="100000"/>
              <a:buFont typeface="Arial"/>
              <a:buChar char="•"/>
            </a:pPr>
            <a:r>
              <a:rPr lang="en-US" sz="1100" dirty="0">
                <a:highlight>
                  <a:srgbClr val="FFFFFF"/>
                </a:highlight>
              </a:rPr>
              <a:t>U.S. military recognized that infectious disease was a formidable enemy and so forged a partnership with industry and academia to develop vaccines for the troops. Vaccines would reduce sickness more effectively than most other therapeutic measures. </a:t>
            </a:r>
          </a:p>
          <a:p>
            <a:pPr marL="914400" lvl="1" indent="-298450" rtl="0">
              <a:lnSpc>
                <a:spcPct val="100000"/>
              </a:lnSpc>
              <a:spcBef>
                <a:spcPts val="0"/>
              </a:spcBef>
              <a:buSzPct val="100000"/>
              <a:buFont typeface="Arial"/>
              <a:buChar char="•"/>
            </a:pPr>
            <a:r>
              <a:rPr lang="en-US" sz="1100" dirty="0">
                <a:highlight>
                  <a:srgbClr val="FFFFFF"/>
                </a:highlight>
              </a:rPr>
              <a:t>The U.S. Army organized a commission to develop the first flu </a:t>
            </a:r>
            <a:r>
              <a:rPr lang="en-US" sz="1100" dirty="0">
                <a:solidFill>
                  <a:srgbClr val="313D57"/>
                </a:solidFill>
                <a:highlight>
                  <a:srgbClr val="FFFFFF"/>
                </a:highlight>
                <a:hlinkClick r:id="rId4"/>
              </a:rPr>
              <a:t>vaccine</a:t>
            </a:r>
            <a:r>
              <a:rPr lang="en-US" sz="1100" dirty="0">
                <a:highlight>
                  <a:srgbClr val="FFFFFF"/>
                </a:highlight>
              </a:rPr>
              <a:t>. It enlisted specialists from universities, hospitals, public health labs and private foundations to conduct epidemiological surveys to prevent diseases that would impact military personnel. </a:t>
            </a:r>
          </a:p>
          <a:p>
            <a:pPr marL="914400" lvl="1" indent="-298450" rtl="0">
              <a:lnSpc>
                <a:spcPct val="100000"/>
              </a:lnSpc>
              <a:spcBef>
                <a:spcPts val="0"/>
              </a:spcBef>
              <a:buSzPct val="100000"/>
              <a:buFont typeface="Arial"/>
              <a:buChar char="•"/>
            </a:pPr>
            <a:r>
              <a:rPr lang="en-US" sz="1100" dirty="0">
                <a:highlight>
                  <a:srgbClr val="FFFFFF"/>
                </a:highlight>
              </a:rPr>
              <a:t>Wartime vaccine programs targeted influenza, bacterial meningitis, bacterial pneumonia, measles, mumps, tropical diseases and others. While scientists had been working on vaccines for years, it was not until World War II that these vaccines were put into practice. </a:t>
            </a:r>
          </a:p>
          <a:p>
            <a:pPr marL="914400" lvl="1" indent="-298450" rtl="0">
              <a:lnSpc>
                <a:spcPct val="100000"/>
              </a:lnSpc>
              <a:spcBef>
                <a:spcPts val="0"/>
              </a:spcBef>
              <a:buSzPct val="100000"/>
              <a:buFont typeface="Arial"/>
              <a:buChar char="•"/>
            </a:pPr>
            <a:r>
              <a:rPr lang="en-US" sz="1100" dirty="0">
                <a:highlight>
                  <a:srgbClr val="FFFFFF"/>
                </a:highlight>
              </a:rPr>
              <a:t>Through a joint effort scientists were able to isolate, grow and purify the flu virus and rapidly pushed development forward, devising methods to scale-up manufacturing and to evaluate the vaccine for safety and efficacy.</a:t>
            </a:r>
          </a:p>
          <a:p>
            <a:pPr marL="914400" lvl="1" indent="-298450" rtl="0">
              <a:lnSpc>
                <a:spcPct val="100000"/>
              </a:lnSpc>
              <a:spcBef>
                <a:spcPts val="0"/>
              </a:spcBef>
              <a:buSzPct val="100000"/>
              <a:buFont typeface="Arial"/>
              <a:buChar char="•"/>
            </a:pPr>
            <a:r>
              <a:rPr lang="en-US" sz="1100" dirty="0">
                <a:highlight>
                  <a:srgbClr val="FFFFFF"/>
                </a:highlight>
              </a:rPr>
              <a:t>Flu vaccine, as the Army later discovered, required annual tweaking to match circulating strains of the virus, which it still does today.  </a:t>
            </a:r>
          </a:p>
          <a:p>
            <a:pPr marL="1371600" lvl="2" indent="-298450" rtl="0">
              <a:lnSpc>
                <a:spcPct val="100000"/>
              </a:lnSpc>
              <a:spcBef>
                <a:spcPts val="0"/>
              </a:spcBef>
              <a:buSzPct val="100000"/>
              <a:buFont typeface="Arial"/>
              <a:buChar char="•"/>
            </a:pPr>
            <a:r>
              <a:rPr lang="en-US" sz="1100" dirty="0">
                <a:highlight>
                  <a:srgbClr val="FFFFFF"/>
                </a:highlight>
              </a:rPr>
              <a:t>(Source: “How World War II Spurred Vaccine Innovation,” see references)</a:t>
            </a:r>
          </a:p>
          <a:p>
            <a:pPr lvl="0" rtl="0">
              <a:lnSpc>
                <a:spcPct val="100000"/>
              </a:lnSpc>
              <a:spcBef>
                <a:spcPts val="0"/>
              </a:spcBef>
              <a:buNone/>
            </a:pPr>
            <a:endParaRPr sz="1100" dirty="0">
              <a:highlight>
                <a:srgbClr val="FFFFFF"/>
              </a:highlight>
            </a:endParaRPr>
          </a:p>
          <a:p>
            <a:pPr lvl="0" rtl="0">
              <a:lnSpc>
                <a:spcPct val="100000"/>
              </a:lnSpc>
              <a:spcBef>
                <a:spcPts val="0"/>
              </a:spcBef>
              <a:buNone/>
            </a:pPr>
            <a:r>
              <a:rPr lang="en-US" sz="1000" dirty="0"/>
              <a:t>Image Courtesy of </a:t>
            </a:r>
            <a:r>
              <a:rPr lang="en-US" sz="1000" dirty="0" err="1"/>
              <a:t>Wellcome</a:t>
            </a:r>
            <a:r>
              <a:rPr lang="en-US" sz="1000" dirty="0"/>
              <a:t> Library, </a:t>
            </a:r>
            <a:r>
              <a:rPr lang="en-US" sz="1000" dirty="0" smtClean="0"/>
              <a:t>London</a:t>
            </a:r>
            <a:endParaRPr sz="1000" dirty="0">
              <a:highlight>
                <a:srgbClr val="FFFFFF"/>
              </a:highlight>
            </a:endParaRPr>
          </a:p>
          <a:p>
            <a:pPr lvl="0" rtl="0">
              <a:lnSpc>
                <a:spcPct val="100000"/>
              </a:lnSpc>
              <a:spcBef>
                <a:spcPts val="0"/>
              </a:spcBef>
              <a:buNone/>
            </a:pPr>
            <a:endParaRPr sz="1000" dirty="0">
              <a:highlight>
                <a:srgbClr val="FFFFFF"/>
              </a:highlight>
            </a:endParaRPr>
          </a:p>
          <a:p>
            <a:pPr lvl="0" rtl="0">
              <a:lnSpc>
                <a:spcPct val="100000"/>
              </a:lnSpc>
              <a:spcBef>
                <a:spcPts val="0"/>
              </a:spcBef>
              <a:buClr>
                <a:schemeClr val="dk1"/>
              </a:buClr>
              <a:buSzPct val="110000"/>
              <a:buFont typeface="Arial"/>
              <a:buNone/>
            </a:pPr>
            <a:endParaRPr sz="1000" dirty="0">
              <a:highlight>
                <a:srgbClr val="FFFFFF"/>
              </a:highlight>
              <a:latin typeface="Calibri"/>
              <a:ea typeface="Calibri"/>
              <a:cs typeface="Calibri"/>
              <a:sym typeface="Calibri"/>
            </a:endParaRPr>
          </a:p>
          <a:p>
            <a:pPr lvl="0" rtl="0">
              <a:lnSpc>
                <a:spcPct val="100000"/>
              </a:lnSpc>
              <a:spcBef>
                <a:spcPts val="0"/>
              </a:spcBef>
              <a:buNone/>
            </a:pPr>
            <a:endParaRPr sz="1000" dirty="0">
              <a:latin typeface="Calibri"/>
              <a:ea typeface="Calibri"/>
              <a:cs typeface="Calibri"/>
              <a:sym typeface="Calibri"/>
            </a:endParaRPr>
          </a:p>
          <a:p>
            <a:pPr lvl="0" rtl="0">
              <a:lnSpc>
                <a:spcPct val="100000"/>
              </a:lnSpc>
              <a:spcBef>
                <a:spcPts val="0"/>
              </a:spcBef>
              <a:buNone/>
            </a:pPr>
            <a:endParaRPr sz="1000" dirty="0">
              <a:latin typeface="Calibri"/>
              <a:ea typeface="Calibri"/>
              <a:cs typeface="Calibri"/>
              <a:sym typeface="Calibri"/>
            </a:endParaRPr>
          </a:p>
          <a:p>
            <a:pPr lvl="0">
              <a:lnSpc>
                <a:spcPct val="100000"/>
              </a:lnSpc>
              <a:spcBef>
                <a:spcPts val="0"/>
              </a:spcBef>
              <a:buNone/>
            </a:pPr>
            <a:endParaRPr sz="1000" dirty="0">
              <a:latin typeface="Calibri"/>
              <a:ea typeface="Calibri"/>
              <a:cs typeface="Calibri"/>
              <a:sym typeface="Calibri"/>
            </a:endParaRPr>
          </a:p>
        </p:txBody>
      </p:sp>
      <p:sp>
        <p:nvSpPr>
          <p:cNvPr id="140" name="Shape 140"/>
          <p:cNvSpPr txBox="1">
            <a:spLocks noGrp="1"/>
          </p:cNvSpPr>
          <p:nvPr>
            <p:ph type="sldNum" idx="12"/>
          </p:nvPr>
        </p:nvSpPr>
        <p:spPr>
          <a:xfrm>
            <a:off x="3884612" y="8685213"/>
            <a:ext cx="2971799" cy="457200"/>
          </a:xfrm>
          <a:prstGeom prst="rect">
            <a:avLst/>
          </a:prstGeom>
        </p:spPr>
        <p:txBody>
          <a:bodyPr lIns="91425" tIns="45700" rIns="91425" bIns="45700" anchor="b" anchorCtr="0">
            <a:noAutofit/>
          </a:bodyPr>
          <a:lstStyle/>
          <a:p>
            <a:pPr lvl="0">
              <a:spcBef>
                <a:spcPts val="0"/>
              </a:spcBef>
              <a:buClr>
                <a:srgbClr val="000000"/>
              </a:buClr>
              <a:buSzPct val="25000"/>
              <a:buFont typeface="Arial"/>
              <a:buNone/>
            </a:pPr>
            <a:fld id="{00000000-1234-1234-1234-123412341234}" type="slidenum">
              <a:rPr lang="en-US"/>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
        <p:cNvGrpSpPr/>
        <p:nvPr/>
      </p:nvGrpSpPr>
      <p:grpSpPr>
        <a:xfrm>
          <a:off x="0" y="0"/>
          <a:ext cx="0" cy="0"/>
          <a:chOff x="0" y="0"/>
          <a:chExt cx="0" cy="0"/>
        </a:xfrm>
      </p:grpSpPr>
      <p:sp>
        <p:nvSpPr>
          <p:cNvPr id="146" name="Shape 146"/>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47" name="Shape 147"/>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marL="457200" lvl="0" indent="-298450" rtl="0">
              <a:lnSpc>
                <a:spcPct val="100000"/>
              </a:lnSpc>
              <a:spcBef>
                <a:spcPts val="0"/>
              </a:spcBef>
              <a:buSzPct val="100000"/>
              <a:buFont typeface="Arial"/>
              <a:buChar char="•"/>
            </a:pPr>
            <a:r>
              <a:rPr lang="en-US" sz="1100" dirty="0"/>
              <a:t>The image shows </a:t>
            </a:r>
            <a:r>
              <a:rPr lang="en-US" sz="1100" dirty="0">
                <a:highlight>
                  <a:srgbClr val="FFFFFF"/>
                </a:highlight>
              </a:rPr>
              <a:t>the United Nations logo with a message in English and Vietnamese about the fight against the spread of HIV and AIDS; an advertisement by UNDP, WHO, </a:t>
            </a:r>
            <a:r>
              <a:rPr lang="en-US" sz="1100" dirty="0" err="1">
                <a:highlight>
                  <a:srgbClr val="FFFFFF"/>
                </a:highlight>
              </a:rPr>
              <a:t>Unicef</a:t>
            </a:r>
            <a:r>
              <a:rPr lang="en-US" sz="1100" dirty="0">
                <a:highlight>
                  <a:srgbClr val="FFFFFF"/>
                </a:highlight>
              </a:rPr>
              <a:t> and UNFPA. </a:t>
            </a:r>
            <a:r>
              <a:rPr lang="en-US" sz="1100" dirty="0" err="1">
                <a:highlight>
                  <a:srgbClr val="FFFFFF"/>
                </a:highlight>
              </a:rPr>
              <a:t>Colour</a:t>
            </a:r>
            <a:r>
              <a:rPr lang="en-US" sz="1100" dirty="0">
                <a:highlight>
                  <a:srgbClr val="FFFFFF"/>
                </a:highlight>
              </a:rPr>
              <a:t> lithograph, ca. 1995</a:t>
            </a:r>
            <a:r>
              <a:rPr lang="en-US" sz="1100" dirty="0" smtClean="0">
                <a:highlight>
                  <a:srgbClr val="FFFFFF"/>
                </a:highlight>
              </a:rPr>
              <a:t>.</a:t>
            </a:r>
          </a:p>
          <a:p>
            <a:pPr marL="457200" lvl="0" indent="-298450" rtl="0">
              <a:lnSpc>
                <a:spcPct val="100000"/>
              </a:lnSpc>
              <a:spcBef>
                <a:spcPts val="0"/>
              </a:spcBef>
              <a:buSzPct val="100000"/>
              <a:buFont typeface="Arial"/>
              <a:buChar char="•"/>
            </a:pPr>
            <a:endParaRPr lang="en-US" sz="1100" dirty="0">
              <a:highlight>
                <a:srgbClr val="FFFFFF"/>
              </a:highlight>
            </a:endParaRPr>
          </a:p>
          <a:p>
            <a:pPr marL="457200" lvl="0" indent="-298450" rtl="0">
              <a:lnSpc>
                <a:spcPct val="100000"/>
              </a:lnSpc>
              <a:spcBef>
                <a:spcPts val="0"/>
              </a:spcBef>
              <a:buSzPct val="100000"/>
              <a:buFont typeface="Arial"/>
              <a:buChar char="•"/>
            </a:pPr>
            <a:r>
              <a:rPr lang="en-US" sz="1100" dirty="0"/>
              <a:t>Background information United Nations Development Program and World Health Organization.</a:t>
            </a:r>
          </a:p>
          <a:p>
            <a:pPr marL="914400" lvl="1" indent="-298450" rtl="0">
              <a:lnSpc>
                <a:spcPct val="100000"/>
              </a:lnSpc>
              <a:spcBef>
                <a:spcPts val="0"/>
              </a:spcBef>
              <a:buSzPct val="100000"/>
              <a:buFont typeface="Arial"/>
              <a:buChar char="•"/>
            </a:pPr>
            <a:r>
              <a:rPr lang="en-US" sz="1100" b="1" dirty="0">
                <a:solidFill>
                  <a:srgbClr val="000000"/>
                </a:solidFill>
              </a:rPr>
              <a:t>Information on United Nations Development Program (UNDP): </a:t>
            </a:r>
          </a:p>
          <a:p>
            <a:pPr marL="1371600" lvl="2" indent="-298450" rtl="0">
              <a:lnSpc>
                <a:spcPct val="100000"/>
              </a:lnSpc>
              <a:spcBef>
                <a:spcPts val="0"/>
              </a:spcBef>
              <a:buSzPct val="100000"/>
              <a:buFont typeface="Arial"/>
              <a:buChar char="•"/>
            </a:pPr>
            <a:r>
              <a:rPr lang="en-US" sz="1100" dirty="0">
                <a:solidFill>
                  <a:srgbClr val="000000"/>
                </a:solidFill>
              </a:rPr>
              <a:t>UNDP is based on the merging of the United Nations Expanded </a:t>
            </a:r>
            <a:r>
              <a:rPr lang="en-US" sz="1100" dirty="0" err="1">
                <a:solidFill>
                  <a:srgbClr val="000000"/>
                </a:solidFill>
              </a:rPr>
              <a:t>Programme</a:t>
            </a:r>
            <a:r>
              <a:rPr lang="en-US" sz="1100" dirty="0">
                <a:solidFill>
                  <a:srgbClr val="000000"/>
                </a:solidFill>
              </a:rPr>
              <a:t> of Technical Assistance, created in 1949, and the United Nations Special Fund, established in 1958. UNDP, as we know it now, was established in 1965 by the General Assembly of the United Nations. </a:t>
            </a:r>
          </a:p>
          <a:p>
            <a:pPr marL="1828800" lvl="3" indent="-298450" rtl="0">
              <a:lnSpc>
                <a:spcPct val="100000"/>
              </a:lnSpc>
              <a:spcBef>
                <a:spcPts val="0"/>
              </a:spcBef>
              <a:buSzPct val="100000"/>
              <a:buFont typeface="Arial"/>
              <a:buChar char="•"/>
            </a:pPr>
            <a:r>
              <a:rPr lang="en-US" sz="1100" dirty="0">
                <a:solidFill>
                  <a:srgbClr val="000000"/>
                </a:solidFill>
              </a:rPr>
              <a:t>(Source: United Nations Development Program) </a:t>
            </a:r>
          </a:p>
          <a:p>
            <a:pPr marL="914400" lvl="1" indent="-298450" rtl="0">
              <a:lnSpc>
                <a:spcPct val="100000"/>
              </a:lnSpc>
              <a:spcBef>
                <a:spcPts val="0"/>
              </a:spcBef>
              <a:buSzPct val="100000"/>
              <a:buFont typeface="Arial"/>
              <a:buChar char="•"/>
            </a:pPr>
            <a:r>
              <a:rPr lang="en-US" sz="1100" b="1" dirty="0">
                <a:solidFill>
                  <a:srgbClr val="000000"/>
                </a:solidFill>
              </a:rPr>
              <a:t>Information on Health for All (HFA): </a:t>
            </a:r>
          </a:p>
          <a:p>
            <a:pPr marL="1371600" lvl="2" indent="-298450" rtl="0">
              <a:lnSpc>
                <a:spcPct val="100000"/>
              </a:lnSpc>
              <a:spcBef>
                <a:spcPts val="0"/>
              </a:spcBef>
              <a:buSzPct val="100000"/>
              <a:buFont typeface="Arial"/>
              <a:buChar char="•"/>
            </a:pPr>
            <a:r>
              <a:rPr lang="en-US" sz="1100" dirty="0"/>
              <a:t>The goal of Health for All (HFA) called for the attainment by all people of the world of a level of health that will permit them to lead a socially and economically productive life. In 1978, WHO and UNICEF co-sponsored the historic International Conference on Primary Health Care (PHC) in Alma-Ata, at which the international development community adopted PHC as the key to attaining the goal of Health for All by the year 2000.</a:t>
            </a:r>
          </a:p>
          <a:p>
            <a:pPr marL="1371600" lvl="2" indent="-298450" rtl="0">
              <a:lnSpc>
                <a:spcPct val="100000"/>
              </a:lnSpc>
              <a:spcBef>
                <a:spcPts val="0"/>
              </a:spcBef>
              <a:buSzPct val="100000"/>
              <a:buFont typeface="Arial"/>
              <a:buChar char="•"/>
            </a:pPr>
            <a:r>
              <a:rPr lang="en-US" sz="1100" dirty="0">
                <a:solidFill>
                  <a:srgbClr val="000000"/>
                </a:solidFill>
                <a:highlight>
                  <a:srgbClr val="FFFFFF"/>
                </a:highlight>
              </a:rPr>
              <a:t>The UN resolution was the health community's attempt to mobilize the world community at large to take collaborative actions to improve the status of the world's health. </a:t>
            </a:r>
          </a:p>
          <a:p>
            <a:pPr marL="1371600" lvl="2" indent="-298450" rtl="0">
              <a:lnSpc>
                <a:spcPct val="100000"/>
              </a:lnSpc>
              <a:spcBef>
                <a:spcPts val="0"/>
              </a:spcBef>
              <a:buSzPct val="100000"/>
              <a:buFont typeface="Arial"/>
              <a:buChar char="•"/>
            </a:pPr>
            <a:r>
              <a:rPr lang="en-US" sz="1100" dirty="0">
                <a:solidFill>
                  <a:srgbClr val="000000"/>
                </a:solidFill>
                <a:highlight>
                  <a:srgbClr val="FFFFFF"/>
                </a:highlight>
              </a:rPr>
              <a:t>HFA was conceived as a process leading to progressive improvement in the health of people and not as a single finite target. It aims at social justice, with health resources evenly distributed and essential health service accessible to everyone, with full community involvement.</a:t>
            </a:r>
          </a:p>
          <a:p>
            <a:pPr marL="1371600" lvl="2" indent="-298450" rtl="0">
              <a:lnSpc>
                <a:spcPct val="100000"/>
              </a:lnSpc>
              <a:spcBef>
                <a:spcPts val="0"/>
              </a:spcBef>
              <a:buSzPct val="100000"/>
              <a:buFont typeface="Arial"/>
              <a:buChar char="•"/>
            </a:pPr>
            <a:r>
              <a:rPr lang="en-US" sz="1100" dirty="0">
                <a:solidFill>
                  <a:srgbClr val="000000"/>
                </a:solidFill>
                <a:highlight>
                  <a:srgbClr val="FFFFFF"/>
                </a:highlight>
              </a:rPr>
              <a:t>While member states all voted to adopt HFA via PHC, implementation lagged far behind, as economic crises loomed and political and military conflicts flared. Natural disasters also intervened. The rapid rise of the urban poor and weaknesses in the organization and management of health services resulted in waste and misuse of meager resources. Above all, poverty, its deep-rooted causes unresolved, undermined various efforts in the slow march towards HFA.”</a:t>
            </a:r>
          </a:p>
          <a:p>
            <a:pPr marL="914400" lvl="1" indent="-298450" rtl="0">
              <a:lnSpc>
                <a:spcPct val="100000"/>
              </a:lnSpc>
              <a:spcBef>
                <a:spcPts val="1100"/>
              </a:spcBef>
              <a:spcAft>
                <a:spcPts val="1100"/>
              </a:spcAft>
              <a:buClr>
                <a:srgbClr val="000000"/>
              </a:buClr>
              <a:buSzPct val="100000"/>
              <a:buFont typeface="Arial"/>
              <a:buChar char="•"/>
            </a:pPr>
            <a:r>
              <a:rPr lang="en-US" sz="1100" b="1" dirty="0">
                <a:solidFill>
                  <a:srgbClr val="000000"/>
                </a:solidFill>
                <a:highlight>
                  <a:srgbClr val="FFFFFF"/>
                </a:highlight>
              </a:rPr>
              <a:t>Information on Primary Health Care (PHC): </a:t>
            </a:r>
          </a:p>
          <a:p>
            <a:pPr marL="1371600" lvl="2" indent="-298450" rtl="0">
              <a:lnSpc>
                <a:spcPct val="100000"/>
              </a:lnSpc>
              <a:spcBef>
                <a:spcPts val="1100"/>
              </a:spcBef>
              <a:spcAft>
                <a:spcPts val="1100"/>
              </a:spcAft>
              <a:buClr>
                <a:srgbClr val="000000"/>
              </a:buClr>
              <a:buSzPct val="100000"/>
              <a:buFont typeface="Arial"/>
              <a:buChar char="•"/>
            </a:pPr>
            <a:r>
              <a:rPr lang="en-US" sz="1100" dirty="0">
                <a:solidFill>
                  <a:srgbClr val="000000"/>
                </a:solidFill>
                <a:highlight>
                  <a:srgbClr val="FFFFFF"/>
                </a:highlight>
              </a:rPr>
              <a:t>PHC called for a revolutionary redefinition of health care. Instead of the traditional "from-the-top-down" approach to medical service, it embraced the principles of social justice, equity, self-reliance, appropriate technology, decentralization, community involvement, </a:t>
            </a:r>
            <a:r>
              <a:rPr lang="en-US" sz="1100" dirty="0" err="1">
                <a:solidFill>
                  <a:srgbClr val="000000"/>
                </a:solidFill>
                <a:highlight>
                  <a:srgbClr val="FFFFFF"/>
                </a:highlight>
              </a:rPr>
              <a:t>intersectoral</a:t>
            </a:r>
            <a:r>
              <a:rPr lang="en-US" sz="1100" dirty="0">
                <a:solidFill>
                  <a:srgbClr val="000000"/>
                </a:solidFill>
                <a:highlight>
                  <a:srgbClr val="FFFFFF"/>
                </a:highlight>
              </a:rPr>
              <a:t> collaboration, and affordable cost. </a:t>
            </a:r>
          </a:p>
          <a:p>
            <a:pPr marL="1371600" lvl="2" indent="-298450" rtl="0">
              <a:lnSpc>
                <a:spcPct val="100000"/>
              </a:lnSpc>
              <a:spcBef>
                <a:spcPts val="1100"/>
              </a:spcBef>
              <a:spcAft>
                <a:spcPts val="1100"/>
              </a:spcAft>
              <a:buClr>
                <a:srgbClr val="000000"/>
              </a:buClr>
              <a:buSzPct val="100000"/>
              <a:buFont typeface="Arial"/>
              <a:buChar char="•"/>
            </a:pPr>
            <a:r>
              <a:rPr lang="en-US" sz="1100" dirty="0">
                <a:solidFill>
                  <a:srgbClr val="000000"/>
                </a:solidFill>
                <a:highlight>
                  <a:srgbClr val="FFFFFF"/>
                </a:highlight>
              </a:rPr>
              <a:t>PHC envisaged a minimum package of eight elements:</a:t>
            </a:r>
          </a:p>
          <a:p>
            <a:pPr marL="1828800" lvl="2" indent="-298450" rtl="0">
              <a:lnSpc>
                <a:spcPct val="100000"/>
              </a:lnSpc>
              <a:spcBef>
                <a:spcPts val="1100"/>
              </a:spcBef>
              <a:spcAft>
                <a:spcPts val="1100"/>
              </a:spcAft>
              <a:buSzPct val="100000"/>
              <a:buFont typeface="Arial"/>
              <a:buChar char="•"/>
            </a:pPr>
            <a:r>
              <a:rPr lang="en-US" sz="1100" dirty="0">
                <a:solidFill>
                  <a:srgbClr val="000000"/>
                </a:solidFill>
                <a:highlight>
                  <a:srgbClr val="FFFFFF"/>
                </a:highlight>
              </a:rPr>
              <a:t>(1) education concerning prevailing health problems and the methods of preventing and controlling them;</a:t>
            </a:r>
          </a:p>
          <a:p>
            <a:pPr marL="1828800" lvl="2" indent="-298450" rtl="0">
              <a:lnSpc>
                <a:spcPct val="100000"/>
              </a:lnSpc>
              <a:spcBef>
                <a:spcPts val="1100"/>
              </a:spcBef>
              <a:spcAft>
                <a:spcPts val="1100"/>
              </a:spcAft>
              <a:buSzPct val="100000"/>
              <a:buFont typeface="Arial"/>
              <a:buChar char="•"/>
            </a:pPr>
            <a:r>
              <a:rPr lang="en-US" sz="1100" dirty="0">
                <a:solidFill>
                  <a:srgbClr val="000000"/>
                </a:solidFill>
                <a:highlight>
                  <a:srgbClr val="FFFFFF"/>
                </a:highlight>
              </a:rPr>
              <a:t>(2) promotion of food supply and proper nutrition; </a:t>
            </a:r>
          </a:p>
          <a:p>
            <a:pPr marL="1828800" lvl="2" indent="-298450" rtl="0">
              <a:lnSpc>
                <a:spcPct val="100000"/>
              </a:lnSpc>
              <a:spcBef>
                <a:spcPts val="1100"/>
              </a:spcBef>
              <a:spcAft>
                <a:spcPts val="1100"/>
              </a:spcAft>
              <a:buSzPct val="100000"/>
              <a:buFont typeface="Arial"/>
              <a:buChar char="•"/>
            </a:pPr>
            <a:r>
              <a:rPr lang="en-US" sz="1100" dirty="0">
                <a:solidFill>
                  <a:srgbClr val="000000"/>
                </a:solidFill>
                <a:highlight>
                  <a:srgbClr val="FFFFFF"/>
                </a:highlight>
              </a:rPr>
              <a:t>(3) an adequate supply of safe water and basic sanitation; </a:t>
            </a:r>
          </a:p>
          <a:p>
            <a:pPr marL="1828800" lvl="2" indent="-298450" rtl="0">
              <a:lnSpc>
                <a:spcPct val="100000"/>
              </a:lnSpc>
              <a:spcBef>
                <a:spcPts val="1100"/>
              </a:spcBef>
              <a:spcAft>
                <a:spcPts val="1100"/>
              </a:spcAft>
              <a:buSzPct val="100000"/>
              <a:buFont typeface="Arial"/>
              <a:buChar char="•"/>
            </a:pPr>
            <a:r>
              <a:rPr lang="en-US" sz="1100" dirty="0">
                <a:solidFill>
                  <a:srgbClr val="000000"/>
                </a:solidFill>
                <a:highlight>
                  <a:srgbClr val="FFFFFF"/>
                </a:highlight>
              </a:rPr>
              <a:t>(4) maternal and child health, including family planning; </a:t>
            </a:r>
          </a:p>
          <a:p>
            <a:pPr marL="1828800" lvl="2" indent="-298450" rtl="0">
              <a:lnSpc>
                <a:spcPct val="100000"/>
              </a:lnSpc>
              <a:spcBef>
                <a:spcPts val="1100"/>
              </a:spcBef>
              <a:spcAft>
                <a:spcPts val="1100"/>
              </a:spcAft>
              <a:buSzPct val="100000"/>
              <a:buFont typeface="Arial"/>
              <a:buChar char="•"/>
            </a:pPr>
            <a:r>
              <a:rPr lang="en-US" sz="1100" dirty="0">
                <a:solidFill>
                  <a:srgbClr val="000000"/>
                </a:solidFill>
                <a:highlight>
                  <a:srgbClr val="FFFFFF"/>
                </a:highlight>
              </a:rPr>
              <a:t>(5) immunization against the major infectious diseases; </a:t>
            </a:r>
          </a:p>
          <a:p>
            <a:pPr marL="1828800" lvl="2" indent="-298450" rtl="0">
              <a:lnSpc>
                <a:spcPct val="100000"/>
              </a:lnSpc>
              <a:spcBef>
                <a:spcPts val="1100"/>
              </a:spcBef>
              <a:spcAft>
                <a:spcPts val="1100"/>
              </a:spcAft>
              <a:buSzPct val="100000"/>
              <a:buFont typeface="Arial"/>
              <a:buChar char="•"/>
            </a:pPr>
            <a:r>
              <a:rPr lang="en-US" sz="1100" dirty="0">
                <a:solidFill>
                  <a:srgbClr val="000000"/>
                </a:solidFill>
                <a:highlight>
                  <a:srgbClr val="FFFFFF"/>
                </a:highlight>
              </a:rPr>
              <a:t>(6) prevention and control of locally endemic diseases; </a:t>
            </a:r>
          </a:p>
          <a:p>
            <a:pPr marL="1828800" lvl="2" indent="-298450" rtl="0">
              <a:lnSpc>
                <a:spcPct val="100000"/>
              </a:lnSpc>
              <a:spcBef>
                <a:spcPts val="1100"/>
              </a:spcBef>
              <a:spcAft>
                <a:spcPts val="1100"/>
              </a:spcAft>
              <a:buSzPct val="100000"/>
              <a:buFont typeface="Arial"/>
              <a:buChar char="•"/>
            </a:pPr>
            <a:r>
              <a:rPr lang="en-US" sz="1100" dirty="0">
                <a:solidFill>
                  <a:srgbClr val="000000"/>
                </a:solidFill>
                <a:highlight>
                  <a:srgbClr val="FFFFFF"/>
                </a:highlight>
              </a:rPr>
              <a:t>(7) appropriate treatment of common diseases and injuries; </a:t>
            </a:r>
          </a:p>
          <a:p>
            <a:pPr marL="1828800" lvl="2" indent="-298450" rtl="0">
              <a:lnSpc>
                <a:spcPct val="100000"/>
              </a:lnSpc>
              <a:spcBef>
                <a:spcPts val="1100"/>
              </a:spcBef>
              <a:spcAft>
                <a:spcPts val="1100"/>
              </a:spcAft>
              <a:buSzPct val="100000"/>
              <a:buFont typeface="Arial"/>
              <a:buChar char="•"/>
            </a:pPr>
            <a:r>
              <a:rPr lang="en-US" sz="1100" dirty="0">
                <a:solidFill>
                  <a:srgbClr val="000000"/>
                </a:solidFill>
                <a:highlight>
                  <a:srgbClr val="FFFFFF"/>
                </a:highlight>
              </a:rPr>
              <a:t>(8) provision of essential drugs.</a:t>
            </a:r>
          </a:p>
          <a:p>
            <a:pPr marL="914400" lvl="0" indent="-298450" rtl="0">
              <a:lnSpc>
                <a:spcPct val="100000"/>
              </a:lnSpc>
              <a:spcBef>
                <a:spcPts val="1100"/>
              </a:spcBef>
              <a:spcAft>
                <a:spcPts val="1100"/>
              </a:spcAft>
              <a:buClr>
                <a:srgbClr val="000000"/>
              </a:buClr>
              <a:buSzPct val="100000"/>
              <a:buFont typeface="Arial"/>
              <a:buChar char="•"/>
            </a:pPr>
            <a:r>
              <a:rPr lang="en-US" sz="1100" dirty="0">
                <a:solidFill>
                  <a:srgbClr val="000000"/>
                </a:solidFill>
                <a:highlight>
                  <a:srgbClr val="FFFFFF"/>
                </a:highlight>
              </a:rPr>
              <a:t>(Source: “World Health Organization,” see references.) </a:t>
            </a:r>
          </a:p>
          <a:p>
            <a:pPr lvl="0" rtl="0">
              <a:lnSpc>
                <a:spcPct val="100000"/>
              </a:lnSpc>
              <a:spcBef>
                <a:spcPts val="1100"/>
              </a:spcBef>
              <a:spcAft>
                <a:spcPts val="1100"/>
              </a:spcAft>
              <a:buNone/>
            </a:pPr>
            <a:endParaRPr lang="en-US" sz="1000" dirty="0" smtClean="0">
              <a:solidFill>
                <a:srgbClr val="333333"/>
              </a:solidFill>
              <a:highlight>
                <a:srgbClr val="FFFFFF"/>
              </a:highlight>
            </a:endParaRPr>
          </a:p>
          <a:p>
            <a:pPr lvl="0" rtl="0">
              <a:lnSpc>
                <a:spcPct val="100000"/>
              </a:lnSpc>
              <a:spcBef>
                <a:spcPts val="1100"/>
              </a:spcBef>
              <a:spcAft>
                <a:spcPts val="1100"/>
              </a:spcAft>
              <a:buNone/>
            </a:pPr>
            <a:r>
              <a:rPr lang="en-US" sz="1000" dirty="0" smtClean="0">
                <a:solidFill>
                  <a:srgbClr val="333333"/>
                </a:solidFill>
                <a:highlight>
                  <a:srgbClr val="FFFFFF"/>
                </a:highlight>
              </a:rPr>
              <a:t>Image </a:t>
            </a:r>
            <a:r>
              <a:rPr lang="en-US" sz="1000" dirty="0">
                <a:solidFill>
                  <a:srgbClr val="333333"/>
                </a:solidFill>
                <a:highlight>
                  <a:srgbClr val="FFFFFF"/>
                </a:highlight>
              </a:rPr>
              <a:t>Courtesy </a:t>
            </a:r>
            <a:r>
              <a:rPr lang="en-US" sz="1000" dirty="0" err="1">
                <a:highlight>
                  <a:srgbClr val="FFFFFF"/>
                </a:highlight>
              </a:rPr>
              <a:t>Wellcome</a:t>
            </a:r>
            <a:r>
              <a:rPr lang="en-US" sz="1000" dirty="0">
                <a:highlight>
                  <a:srgbClr val="FFFFFF"/>
                </a:highlight>
              </a:rPr>
              <a:t> Library, </a:t>
            </a:r>
            <a:r>
              <a:rPr lang="en-US" sz="1000" dirty="0" smtClean="0">
                <a:highlight>
                  <a:srgbClr val="FFFFFF"/>
                </a:highlight>
              </a:rPr>
              <a:t>London</a:t>
            </a:r>
            <a:endParaRPr lang="en-US" sz="1100" b="1" dirty="0">
              <a:solidFill>
                <a:srgbClr val="333333"/>
              </a:solidFill>
            </a:endParaRPr>
          </a:p>
        </p:txBody>
      </p:sp>
      <p:sp>
        <p:nvSpPr>
          <p:cNvPr id="148" name="Shape 148"/>
          <p:cNvSpPr txBox="1">
            <a:spLocks noGrp="1"/>
          </p:cNvSpPr>
          <p:nvPr>
            <p:ph type="sldNum" idx="12"/>
          </p:nvPr>
        </p:nvSpPr>
        <p:spPr>
          <a:xfrm>
            <a:off x="3884612" y="8685213"/>
            <a:ext cx="2971799" cy="457200"/>
          </a:xfrm>
          <a:prstGeom prst="rect">
            <a:avLst/>
          </a:prstGeom>
        </p:spPr>
        <p:txBody>
          <a:bodyPr lIns="91425" tIns="45700" rIns="91425" bIns="45700" anchor="b" anchorCtr="0">
            <a:noAutofit/>
          </a:bodyPr>
          <a:lstStyle/>
          <a:p>
            <a:pPr lvl="0">
              <a:spcBef>
                <a:spcPts val="0"/>
              </a:spcBef>
              <a:buClr>
                <a:srgbClr val="000000"/>
              </a:buClr>
              <a:buSzPct val="25000"/>
              <a:buFont typeface="Arial"/>
              <a:buNone/>
            </a:pPr>
            <a:fld id="{00000000-1234-1234-1234-123412341234}" type="slidenum">
              <a:rPr lang="en-US"/>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
        <p:cNvGrpSpPr/>
        <p:nvPr/>
      </p:nvGrpSpPr>
      <p:grpSpPr>
        <a:xfrm>
          <a:off x="0" y="0"/>
          <a:ext cx="0" cy="0"/>
          <a:chOff x="0" y="0"/>
          <a:chExt cx="0" cy="0"/>
        </a:xfrm>
      </p:grpSpPr>
      <p:sp>
        <p:nvSpPr>
          <p:cNvPr id="154" name="Shape 154"/>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55" name="Shape 155"/>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marL="457200" lvl="0" indent="-298450" rtl="0">
              <a:lnSpc>
                <a:spcPct val="100000"/>
              </a:lnSpc>
              <a:spcBef>
                <a:spcPts val="0"/>
              </a:spcBef>
              <a:buSzPct val="100000"/>
              <a:buFont typeface="Arial"/>
              <a:buChar char="•"/>
            </a:pPr>
            <a:r>
              <a:rPr lang="en-US" sz="1100" dirty="0"/>
              <a:t>This photo shows the </a:t>
            </a:r>
            <a:r>
              <a:rPr lang="en-US" sz="1100" dirty="0">
                <a:solidFill>
                  <a:srgbClr val="252525"/>
                </a:solidFill>
              </a:rPr>
              <a:t>United Nations World Food Program’s </a:t>
            </a:r>
            <a:r>
              <a:rPr lang="en-US" sz="1100" dirty="0">
                <a:solidFill>
                  <a:srgbClr val="0B0080"/>
                </a:solidFill>
                <a:hlinkClick r:id="rId3"/>
              </a:rPr>
              <a:t>C-130 Hercules</a:t>
            </a:r>
            <a:r>
              <a:rPr lang="en-US" sz="1100" dirty="0">
                <a:solidFill>
                  <a:srgbClr val="252525"/>
                </a:solidFill>
              </a:rPr>
              <a:t> transports parked at </a:t>
            </a:r>
            <a:r>
              <a:rPr lang="en-US" sz="1100" dirty="0" err="1">
                <a:solidFill>
                  <a:srgbClr val="252525"/>
                </a:solidFill>
              </a:rPr>
              <a:t>Lokichokio</a:t>
            </a:r>
            <a:r>
              <a:rPr lang="en-US" sz="1100" dirty="0">
                <a:solidFill>
                  <a:srgbClr val="252525"/>
                </a:solidFill>
              </a:rPr>
              <a:t> Airport, Kenya. After the World Food Program improved the </a:t>
            </a:r>
            <a:r>
              <a:rPr lang="en-US" sz="1100" dirty="0" err="1">
                <a:solidFill>
                  <a:srgbClr val="252525"/>
                </a:solidFill>
              </a:rPr>
              <a:t>Rumbek</a:t>
            </a:r>
            <a:r>
              <a:rPr lang="en-US" sz="1100" dirty="0">
                <a:solidFill>
                  <a:srgbClr val="252525"/>
                </a:solidFill>
              </a:rPr>
              <a:t> airstrip by clearing unexploded ordnance, these heavy </a:t>
            </a:r>
            <a:r>
              <a:rPr lang="en-US" sz="1100" dirty="0" smtClean="0">
                <a:solidFill>
                  <a:srgbClr val="252525"/>
                </a:solidFill>
              </a:rPr>
              <a:t>aircrafts </a:t>
            </a:r>
            <a:r>
              <a:rPr lang="en-US" sz="1100" dirty="0">
                <a:solidFill>
                  <a:srgbClr val="252525"/>
                </a:solidFill>
              </a:rPr>
              <a:t>were able to dramatically increase the amount of food, medicine, clothing and shelter needed in the </a:t>
            </a:r>
            <a:r>
              <a:rPr lang="en-US" sz="1100" dirty="0" err="1">
                <a:solidFill>
                  <a:srgbClr val="252525"/>
                </a:solidFill>
              </a:rPr>
              <a:t>Rumbek</a:t>
            </a:r>
            <a:r>
              <a:rPr lang="en-US" sz="1100" dirty="0">
                <a:solidFill>
                  <a:srgbClr val="252525"/>
                </a:solidFill>
              </a:rPr>
              <a:t> region of southern Sudan.</a:t>
            </a:r>
          </a:p>
          <a:p>
            <a:pPr marL="171450" lvl="0" indent="-171450" algn="l" rtl="0">
              <a:lnSpc>
                <a:spcPct val="100000"/>
              </a:lnSpc>
              <a:spcBef>
                <a:spcPts val="0"/>
              </a:spcBef>
              <a:buFont typeface="Arial"/>
              <a:buChar char="•"/>
            </a:pPr>
            <a:endParaRPr sz="1100" dirty="0">
              <a:solidFill>
                <a:srgbClr val="0B0080"/>
              </a:solidFill>
              <a:hlinkClick r:id="rId4"/>
            </a:endParaRPr>
          </a:p>
          <a:p>
            <a:pPr lvl="0" algn="l" rtl="0">
              <a:lnSpc>
                <a:spcPct val="100000"/>
              </a:lnSpc>
              <a:spcBef>
                <a:spcPts val="0"/>
              </a:spcBef>
              <a:buNone/>
            </a:pPr>
            <a:r>
              <a:rPr lang="en-US" sz="1000" dirty="0">
                <a:solidFill>
                  <a:srgbClr val="252525"/>
                </a:solidFill>
              </a:rPr>
              <a:t>Photo Courtesy </a:t>
            </a:r>
            <a:r>
              <a:rPr lang="en-US" sz="1000" dirty="0" smtClean="0">
                <a:solidFill>
                  <a:srgbClr val="252525"/>
                </a:solidFill>
              </a:rPr>
              <a:t>of the U.S</a:t>
            </a:r>
            <a:r>
              <a:rPr lang="en-US" sz="1000" dirty="0">
                <a:solidFill>
                  <a:srgbClr val="252525"/>
                </a:solidFill>
              </a:rPr>
              <a:t>. State Department</a:t>
            </a:r>
          </a:p>
          <a:p>
            <a:pPr lvl="0" algn="l" rtl="0">
              <a:lnSpc>
                <a:spcPct val="100000"/>
              </a:lnSpc>
              <a:spcBef>
                <a:spcPts val="0"/>
              </a:spcBef>
              <a:buNone/>
            </a:pPr>
            <a:endParaRPr sz="1000" dirty="0">
              <a:solidFill>
                <a:srgbClr val="252525"/>
              </a:solidFill>
            </a:endParaRPr>
          </a:p>
          <a:p>
            <a:pPr lvl="0">
              <a:lnSpc>
                <a:spcPct val="100000"/>
              </a:lnSpc>
              <a:spcBef>
                <a:spcPts val="0"/>
              </a:spcBef>
              <a:buNone/>
            </a:pPr>
            <a:endParaRPr dirty="0"/>
          </a:p>
        </p:txBody>
      </p:sp>
      <p:sp>
        <p:nvSpPr>
          <p:cNvPr id="156" name="Shape 156"/>
          <p:cNvSpPr txBox="1">
            <a:spLocks noGrp="1"/>
          </p:cNvSpPr>
          <p:nvPr>
            <p:ph type="sldNum" idx="12"/>
          </p:nvPr>
        </p:nvSpPr>
        <p:spPr>
          <a:xfrm>
            <a:off x="3884612" y="8685213"/>
            <a:ext cx="2971799" cy="457200"/>
          </a:xfrm>
          <a:prstGeom prst="rect">
            <a:avLst/>
          </a:prstGeom>
        </p:spPr>
        <p:txBody>
          <a:bodyPr lIns="91425" tIns="45700" rIns="91425" bIns="45700" anchor="b" anchorCtr="0">
            <a:noAutofit/>
          </a:bodyPr>
          <a:lstStyle/>
          <a:p>
            <a:pPr lvl="0">
              <a:spcBef>
                <a:spcPts val="0"/>
              </a:spcBef>
              <a:buClr>
                <a:srgbClr val="000000"/>
              </a:buClr>
              <a:buSzPct val="25000"/>
              <a:buFont typeface="Arial"/>
              <a:buNone/>
            </a:pPr>
            <a:fld id="{00000000-1234-1234-1234-123412341234}" type="slidenum">
              <a:rPr lang="en-US"/>
              <a:t>13</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1"/>
        <p:cNvGrpSpPr/>
        <p:nvPr/>
      </p:nvGrpSpPr>
      <p:grpSpPr>
        <a:xfrm>
          <a:off x="0" y="0"/>
          <a:ext cx="0" cy="0"/>
          <a:chOff x="0" y="0"/>
          <a:chExt cx="0" cy="0"/>
        </a:xfrm>
      </p:grpSpPr>
      <p:sp>
        <p:nvSpPr>
          <p:cNvPr id="162" name="Shape 162"/>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63" name="Shape 163"/>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rtl="0">
              <a:spcBef>
                <a:spcPts val="0"/>
              </a:spcBef>
              <a:buNone/>
            </a:pPr>
            <a:endParaRPr sz="1100" dirty="0"/>
          </a:p>
        </p:txBody>
      </p:sp>
      <p:sp>
        <p:nvSpPr>
          <p:cNvPr id="164" name="Shape 164"/>
          <p:cNvSpPr txBox="1">
            <a:spLocks noGrp="1"/>
          </p:cNvSpPr>
          <p:nvPr>
            <p:ph type="sldNum" idx="12"/>
          </p:nvPr>
        </p:nvSpPr>
        <p:spPr>
          <a:xfrm>
            <a:off x="3884612" y="8685213"/>
            <a:ext cx="2971799" cy="457200"/>
          </a:xfrm>
          <a:prstGeom prst="rect">
            <a:avLst/>
          </a:prstGeom>
        </p:spPr>
        <p:txBody>
          <a:bodyPr lIns="91425" tIns="45700" rIns="91425" bIns="45700" anchor="b" anchorCtr="0">
            <a:noAutofit/>
          </a:bodyPr>
          <a:lstStyle/>
          <a:p>
            <a:pPr lvl="0">
              <a:spcBef>
                <a:spcPts val="0"/>
              </a:spcBef>
              <a:buClr>
                <a:srgbClr val="000000"/>
              </a:buClr>
              <a:buSzPct val="25000"/>
              <a:buFont typeface="Arial"/>
              <a:buNone/>
            </a:pPr>
            <a:fld id="{00000000-1234-1234-1234-123412341234}" type="slidenum">
              <a:rPr lang="en-US"/>
              <a:t>14</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
        <p:cNvGrpSpPr/>
        <p:nvPr/>
      </p:nvGrpSpPr>
      <p:grpSpPr>
        <a:xfrm>
          <a:off x="0" y="0"/>
          <a:ext cx="0" cy="0"/>
          <a:chOff x="0" y="0"/>
          <a:chExt cx="0" cy="0"/>
        </a:xfrm>
      </p:grpSpPr>
      <p:sp>
        <p:nvSpPr>
          <p:cNvPr id="63" name="Shape 63"/>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marL="457200" lvl="0" indent="-298450" rtl="0">
              <a:lnSpc>
                <a:spcPct val="100000"/>
              </a:lnSpc>
              <a:spcBef>
                <a:spcPts val="0"/>
              </a:spcBef>
              <a:buSzPct val="100000"/>
              <a:buFont typeface="Arial"/>
              <a:buChar char="•"/>
            </a:pPr>
            <a:r>
              <a:rPr lang="en-US" sz="1100" dirty="0">
                <a:solidFill>
                  <a:srgbClr val="000000"/>
                </a:solidFill>
              </a:rPr>
              <a:t>Background on history of Europeans and disease: </a:t>
            </a:r>
          </a:p>
          <a:p>
            <a:pPr marL="914400" lvl="1" indent="-298450" rtl="0">
              <a:lnSpc>
                <a:spcPct val="100000"/>
              </a:lnSpc>
              <a:spcBef>
                <a:spcPts val="0"/>
              </a:spcBef>
              <a:buSzPct val="100000"/>
              <a:buFont typeface="Arial"/>
              <a:buChar char="•"/>
            </a:pPr>
            <a:r>
              <a:rPr lang="en-US" sz="1100" dirty="0">
                <a:solidFill>
                  <a:srgbClr val="000000"/>
                </a:solidFill>
              </a:rPr>
              <a:t>“</a:t>
            </a:r>
            <a:r>
              <a:rPr lang="en-US" sz="1100" dirty="0">
                <a:solidFill>
                  <a:srgbClr val="000000"/>
                </a:solidFill>
                <a:highlight>
                  <a:srgbClr val="FFFFFF"/>
                </a:highlight>
              </a:rPr>
              <a:t>In the age of European exploration and discovery by land and sea, climate, topography, and ecology all contributed to specific </a:t>
            </a:r>
            <a:r>
              <a:rPr lang="en-US" sz="1100" dirty="0">
                <a:solidFill>
                  <a:srgbClr val="000000"/>
                </a:solidFill>
                <a:highlight>
                  <a:srgbClr val="FFFFFF"/>
                </a:highlight>
                <a:hlinkClick r:id="rId3"/>
              </a:rPr>
              <a:t>chronic and infectious diseases</a:t>
            </a:r>
            <a:r>
              <a:rPr lang="en-US" sz="1100" dirty="0">
                <a:solidFill>
                  <a:srgbClr val="000000"/>
                </a:solidFill>
                <a:highlight>
                  <a:srgbClr val="FFFFFF"/>
                </a:highlight>
              </a:rPr>
              <a:t> among explorers and </a:t>
            </a:r>
            <a:r>
              <a:rPr lang="en-US" sz="1100" dirty="0">
                <a:solidFill>
                  <a:srgbClr val="000000"/>
                </a:solidFill>
                <a:highlight>
                  <a:srgbClr val="FFFFFF"/>
                </a:highlight>
                <a:hlinkClick r:id="rId4"/>
              </a:rPr>
              <a:t>missionaries</a:t>
            </a:r>
            <a:r>
              <a:rPr lang="en-US" sz="1100" dirty="0">
                <a:solidFill>
                  <a:srgbClr val="000000"/>
                </a:solidFill>
                <a:highlight>
                  <a:srgbClr val="FFFFFF"/>
                </a:highlight>
              </a:rPr>
              <a:t>. Ships carried contagion to unexplored lands and continents, and surgeons used </a:t>
            </a:r>
            <a:r>
              <a:rPr lang="en-US" sz="1100" dirty="0">
                <a:solidFill>
                  <a:srgbClr val="000000"/>
                </a:solidFill>
                <a:highlight>
                  <a:srgbClr val="FFFFFF"/>
                </a:highlight>
                <a:hlinkClick r:id="rId5"/>
              </a:rPr>
              <a:t>nitrous vapor</a:t>
            </a:r>
            <a:r>
              <a:rPr lang="en-US" sz="1100" dirty="0">
                <a:solidFill>
                  <a:srgbClr val="000000"/>
                </a:solidFill>
                <a:highlight>
                  <a:srgbClr val="FFFFFF"/>
                </a:highlight>
              </a:rPr>
              <a:t> in the late 1700s to fumigate ships against the spread of communicable diseases. The massive number of slaves brought to the West Indies by European colonists caused outbreaks of </a:t>
            </a:r>
            <a:r>
              <a:rPr lang="en-US" sz="1100" dirty="0">
                <a:solidFill>
                  <a:srgbClr val="000000"/>
                </a:solidFill>
                <a:highlight>
                  <a:srgbClr val="FFFFFF"/>
                </a:highlight>
                <a:hlinkClick r:id="rId6"/>
              </a:rPr>
              <a:t>yellow fever</a:t>
            </a:r>
            <a:r>
              <a:rPr lang="en-US" sz="1100" dirty="0">
                <a:solidFill>
                  <a:srgbClr val="000000"/>
                </a:solidFill>
                <a:highlight>
                  <a:srgbClr val="FFFFFF"/>
                </a:highlight>
              </a:rPr>
              <a:t>, and </a:t>
            </a:r>
            <a:r>
              <a:rPr lang="en-US" sz="1100" dirty="0" err="1">
                <a:solidFill>
                  <a:srgbClr val="000000"/>
                </a:solidFill>
                <a:highlight>
                  <a:srgbClr val="FFFFFF"/>
                </a:highlight>
              </a:rPr>
              <a:t>shipborne</a:t>
            </a:r>
            <a:r>
              <a:rPr lang="en-US" sz="1100" dirty="0">
                <a:solidFill>
                  <a:srgbClr val="000000"/>
                </a:solidFill>
                <a:highlight>
                  <a:srgbClr val="FFFFFF"/>
                </a:highlight>
              </a:rPr>
              <a:t> yellow fever outbreaks occurred on the </a:t>
            </a:r>
            <a:r>
              <a:rPr lang="en-US" sz="1100" dirty="0">
                <a:solidFill>
                  <a:srgbClr val="000000"/>
                </a:solidFill>
                <a:highlight>
                  <a:srgbClr val="FFFFFF"/>
                </a:highlight>
                <a:hlinkClick r:id="rId7"/>
              </a:rPr>
              <a:t>North American mainland</a:t>
            </a:r>
            <a:r>
              <a:rPr lang="en-US" sz="1100" dirty="0">
                <a:solidFill>
                  <a:srgbClr val="000000"/>
                </a:solidFill>
                <a:highlight>
                  <a:srgbClr val="FFFFFF"/>
                </a:highlight>
              </a:rPr>
              <a:t>, in </a:t>
            </a:r>
            <a:r>
              <a:rPr lang="en-US" sz="1100" dirty="0">
                <a:solidFill>
                  <a:srgbClr val="000000"/>
                </a:solidFill>
                <a:highlight>
                  <a:srgbClr val="FFFFFF"/>
                </a:highlight>
                <a:hlinkClick r:id="rId8"/>
              </a:rPr>
              <a:t>Havana</a:t>
            </a:r>
            <a:r>
              <a:rPr lang="en-US" sz="1100" dirty="0">
                <a:solidFill>
                  <a:srgbClr val="000000"/>
                </a:solidFill>
                <a:highlight>
                  <a:srgbClr val="FFFFFF"/>
                </a:highlight>
              </a:rPr>
              <a:t> (Cuba), and in </a:t>
            </a:r>
            <a:r>
              <a:rPr lang="en-US" sz="1100" dirty="0">
                <a:solidFill>
                  <a:srgbClr val="000000"/>
                </a:solidFill>
                <a:highlight>
                  <a:srgbClr val="FFFFFF"/>
                </a:highlight>
                <a:hlinkClick r:id="rId9"/>
              </a:rPr>
              <a:t>Panama</a:t>
            </a:r>
            <a:r>
              <a:rPr lang="en-US" sz="1100" dirty="0">
                <a:solidFill>
                  <a:srgbClr val="000000"/>
                </a:solidFill>
                <a:highlight>
                  <a:srgbClr val="FFFFFF"/>
                </a:highlight>
              </a:rPr>
              <a:t>.</a:t>
            </a:r>
          </a:p>
          <a:p>
            <a:pPr marL="914400" lvl="1" indent="-298450" rtl="0">
              <a:lnSpc>
                <a:spcPct val="100000"/>
              </a:lnSpc>
              <a:spcBef>
                <a:spcPts val="0"/>
              </a:spcBef>
              <a:buSzPct val="100000"/>
              <a:buFont typeface="Arial"/>
              <a:buChar char="•"/>
            </a:pPr>
            <a:r>
              <a:rPr lang="en-US" sz="1100" dirty="0">
                <a:solidFill>
                  <a:srgbClr val="000000"/>
                </a:solidFill>
                <a:highlight>
                  <a:srgbClr val="FFFFFF"/>
                </a:highlight>
              </a:rPr>
              <a:t>European immigrants who explored the American West in the mid-18th century discovered that exposure to </a:t>
            </a:r>
            <a:r>
              <a:rPr lang="en-US" sz="1100" dirty="0">
                <a:solidFill>
                  <a:srgbClr val="000000"/>
                </a:solidFill>
                <a:highlight>
                  <a:srgbClr val="FFFFFF"/>
                </a:highlight>
                <a:hlinkClick r:id="rId10"/>
              </a:rPr>
              <a:t>fresh air</a:t>
            </a:r>
            <a:r>
              <a:rPr lang="en-US" sz="1100" dirty="0">
                <a:solidFill>
                  <a:srgbClr val="000000"/>
                </a:solidFill>
                <a:highlight>
                  <a:srgbClr val="FFFFFF"/>
                </a:highlight>
              </a:rPr>
              <a:t> in the Rocky Mountains alleviated the symptoms of </a:t>
            </a:r>
            <a:r>
              <a:rPr lang="en-US" sz="1100" dirty="0">
                <a:solidFill>
                  <a:srgbClr val="000000"/>
                </a:solidFill>
                <a:highlight>
                  <a:srgbClr val="FFFFFF"/>
                </a:highlight>
                <a:hlinkClick r:id="rId11"/>
              </a:rPr>
              <a:t>tuberculosis</a:t>
            </a:r>
            <a:r>
              <a:rPr lang="en-US" sz="1100" dirty="0">
                <a:solidFill>
                  <a:srgbClr val="000000"/>
                </a:solidFill>
                <a:highlight>
                  <a:srgbClr val="FFFFFF"/>
                </a:highlight>
              </a:rPr>
              <a:t>. Exposure to fresh air became the preferred treatment for tuberculosis until the early 20th century.” </a:t>
            </a:r>
          </a:p>
          <a:p>
            <a:pPr marL="1371600" lvl="2" indent="-298450" rtl="0">
              <a:lnSpc>
                <a:spcPct val="100000"/>
              </a:lnSpc>
              <a:spcBef>
                <a:spcPts val="0"/>
              </a:spcBef>
              <a:buSzPct val="100000"/>
              <a:buFont typeface="Arial"/>
              <a:buChar char="•"/>
            </a:pPr>
            <a:r>
              <a:rPr lang="en-US" sz="1100" dirty="0">
                <a:solidFill>
                  <a:srgbClr val="000000"/>
                </a:solidFill>
                <a:highlight>
                  <a:srgbClr val="FFFFFF"/>
                </a:highlight>
              </a:rPr>
              <a:t>(Source: Harvard Open Collections</a:t>
            </a:r>
            <a:r>
              <a:rPr lang="en-US" sz="1100" dirty="0" smtClean="0">
                <a:solidFill>
                  <a:srgbClr val="000000"/>
                </a:solidFill>
                <a:highlight>
                  <a:srgbClr val="FFFFFF"/>
                </a:highlight>
              </a:rPr>
              <a:t>)</a:t>
            </a:r>
          </a:p>
          <a:p>
            <a:pPr marL="1371600" lvl="2" indent="-298450" rtl="0">
              <a:lnSpc>
                <a:spcPct val="100000"/>
              </a:lnSpc>
              <a:spcBef>
                <a:spcPts val="0"/>
              </a:spcBef>
              <a:buSzPct val="100000"/>
              <a:buFont typeface="Arial"/>
              <a:buChar char="•"/>
            </a:pPr>
            <a:endParaRPr lang="en-US" sz="1100" dirty="0">
              <a:solidFill>
                <a:srgbClr val="000000"/>
              </a:solidFill>
              <a:highlight>
                <a:srgbClr val="FFFFFF"/>
              </a:highlight>
            </a:endParaRPr>
          </a:p>
          <a:p>
            <a:pPr marL="457200" lvl="0" indent="-298450" rtl="0">
              <a:lnSpc>
                <a:spcPct val="100000"/>
              </a:lnSpc>
              <a:spcBef>
                <a:spcPts val="0"/>
              </a:spcBef>
              <a:buSzPct val="100000"/>
              <a:buFont typeface="Arial"/>
              <a:buChar char="•"/>
            </a:pPr>
            <a:r>
              <a:rPr lang="en-US" sz="1100" b="1" dirty="0">
                <a:solidFill>
                  <a:srgbClr val="000000"/>
                </a:solidFill>
                <a:highlight>
                  <a:srgbClr val="FFFFFF"/>
                </a:highlight>
              </a:rPr>
              <a:t>Endemic:</a:t>
            </a:r>
            <a:r>
              <a:rPr lang="en-US" sz="1100" dirty="0">
                <a:solidFill>
                  <a:srgbClr val="000000"/>
                </a:solidFill>
                <a:highlight>
                  <a:srgbClr val="FFFFFF"/>
                </a:highlight>
              </a:rPr>
              <a:t> “growing or existing in a certain place or region common in a particular area or field” (Source: Merriam Webster</a:t>
            </a:r>
            <a:r>
              <a:rPr lang="en-US" sz="1100" dirty="0" smtClean="0">
                <a:solidFill>
                  <a:srgbClr val="000000"/>
                </a:solidFill>
                <a:highlight>
                  <a:srgbClr val="FFFFFF"/>
                </a:highlight>
              </a:rPr>
              <a:t>)</a:t>
            </a:r>
          </a:p>
          <a:p>
            <a:pPr marL="457200" lvl="0" indent="-298450" rtl="0">
              <a:lnSpc>
                <a:spcPct val="100000"/>
              </a:lnSpc>
              <a:spcBef>
                <a:spcPts val="0"/>
              </a:spcBef>
              <a:buSzPct val="100000"/>
              <a:buFont typeface="Arial"/>
              <a:buChar char="•"/>
            </a:pPr>
            <a:endParaRPr lang="en-US" sz="1100" dirty="0">
              <a:solidFill>
                <a:srgbClr val="000000"/>
              </a:solidFill>
              <a:highlight>
                <a:srgbClr val="FFFFFF"/>
              </a:highlight>
            </a:endParaRPr>
          </a:p>
          <a:p>
            <a:pPr marL="457200" lvl="0" indent="-298450" rtl="0">
              <a:lnSpc>
                <a:spcPct val="100000"/>
              </a:lnSpc>
              <a:spcBef>
                <a:spcPts val="0"/>
              </a:spcBef>
              <a:buSzPct val="100000"/>
              <a:buFont typeface="Arial"/>
              <a:buChar char="•"/>
            </a:pPr>
            <a:r>
              <a:rPr lang="en-US" sz="1100" dirty="0">
                <a:solidFill>
                  <a:srgbClr val="000000"/>
                </a:solidFill>
                <a:highlight>
                  <a:srgbClr val="FFFFFF"/>
                </a:highlight>
              </a:rPr>
              <a:t>The image </a:t>
            </a:r>
            <a:r>
              <a:rPr lang="en-US" sz="1100" dirty="0">
                <a:solidFill>
                  <a:srgbClr val="000000"/>
                </a:solidFill>
                <a:highlight>
                  <a:srgbClr val="F9F9F9"/>
                </a:highlight>
              </a:rPr>
              <a:t>depicts an engorged </a:t>
            </a:r>
            <a:r>
              <a:rPr lang="en-US" sz="1100" i="1" dirty="0" err="1">
                <a:solidFill>
                  <a:srgbClr val="000000"/>
                </a:solidFill>
                <a:highlight>
                  <a:srgbClr val="F9F9F9"/>
                </a:highlight>
              </a:rPr>
              <a:t>Aedes</a:t>
            </a:r>
            <a:r>
              <a:rPr lang="en-US" sz="1100" i="1" dirty="0">
                <a:solidFill>
                  <a:srgbClr val="000000"/>
                </a:solidFill>
                <a:highlight>
                  <a:srgbClr val="F9F9F9"/>
                </a:highlight>
              </a:rPr>
              <a:t> </a:t>
            </a:r>
            <a:r>
              <a:rPr lang="en-US" sz="1100" i="1" dirty="0" err="1">
                <a:solidFill>
                  <a:srgbClr val="000000"/>
                </a:solidFill>
                <a:highlight>
                  <a:srgbClr val="F9F9F9"/>
                </a:highlight>
              </a:rPr>
              <a:t>aegypti</a:t>
            </a:r>
            <a:r>
              <a:rPr lang="en-US" sz="1100" dirty="0">
                <a:solidFill>
                  <a:srgbClr val="000000"/>
                </a:solidFill>
                <a:highlight>
                  <a:srgbClr val="F9F9F9"/>
                </a:highlight>
              </a:rPr>
              <a:t> mosquito feeding on a human host.</a:t>
            </a:r>
          </a:p>
          <a:p>
            <a:pPr marL="914400" lvl="1" indent="-298450" rtl="0">
              <a:lnSpc>
                <a:spcPct val="100000"/>
              </a:lnSpc>
              <a:spcBef>
                <a:spcPts val="0"/>
              </a:spcBef>
              <a:buSzPct val="100000"/>
              <a:buFont typeface="Arial"/>
              <a:buChar char="•"/>
            </a:pPr>
            <a:r>
              <a:rPr lang="en-US" sz="1100" dirty="0">
                <a:solidFill>
                  <a:srgbClr val="000000"/>
                </a:solidFill>
                <a:highlight>
                  <a:srgbClr val="F9F9F9"/>
                </a:highlight>
              </a:rPr>
              <a:t>There is a small, but significant, risk for dengue outbreaks in the continental United States. Two competent mosquito vectors, </a:t>
            </a:r>
            <a:r>
              <a:rPr lang="en-US" sz="1100" i="1" dirty="0" err="1">
                <a:solidFill>
                  <a:srgbClr val="000000"/>
                </a:solidFill>
                <a:highlight>
                  <a:srgbClr val="F9F9F9"/>
                </a:highlight>
              </a:rPr>
              <a:t>Aedes</a:t>
            </a:r>
            <a:r>
              <a:rPr lang="en-US" sz="1100" i="1" dirty="0">
                <a:solidFill>
                  <a:srgbClr val="000000"/>
                </a:solidFill>
                <a:highlight>
                  <a:srgbClr val="F9F9F9"/>
                </a:highlight>
              </a:rPr>
              <a:t> </a:t>
            </a:r>
            <a:r>
              <a:rPr lang="en-US" sz="1100" i="1" dirty="0" err="1">
                <a:solidFill>
                  <a:srgbClr val="000000"/>
                </a:solidFill>
                <a:highlight>
                  <a:srgbClr val="F9F9F9"/>
                </a:highlight>
              </a:rPr>
              <a:t>Aegypti</a:t>
            </a:r>
            <a:r>
              <a:rPr lang="en-US" sz="1100" i="1" dirty="0">
                <a:solidFill>
                  <a:srgbClr val="000000"/>
                </a:solidFill>
                <a:highlight>
                  <a:srgbClr val="F9F9F9"/>
                </a:highlight>
              </a:rPr>
              <a:t> </a:t>
            </a:r>
            <a:r>
              <a:rPr lang="en-US" sz="1100" dirty="0">
                <a:solidFill>
                  <a:srgbClr val="000000"/>
                </a:solidFill>
                <a:highlight>
                  <a:srgbClr val="F9F9F9"/>
                </a:highlight>
              </a:rPr>
              <a:t>and </a:t>
            </a:r>
            <a:r>
              <a:rPr lang="en-US" sz="1100" i="1" dirty="0">
                <a:solidFill>
                  <a:srgbClr val="000000"/>
                </a:solidFill>
                <a:highlight>
                  <a:srgbClr val="F9F9F9"/>
                </a:highlight>
              </a:rPr>
              <a:t>A. </a:t>
            </a:r>
            <a:r>
              <a:rPr lang="en-US" sz="1100" i="1" dirty="0" err="1">
                <a:solidFill>
                  <a:srgbClr val="000000"/>
                </a:solidFill>
                <a:highlight>
                  <a:srgbClr val="F9F9F9"/>
                </a:highlight>
              </a:rPr>
              <a:t>albopictus</a:t>
            </a:r>
            <a:r>
              <a:rPr lang="en-US" sz="1100" dirty="0">
                <a:solidFill>
                  <a:srgbClr val="000000"/>
                </a:solidFill>
                <a:highlight>
                  <a:srgbClr val="F9F9F9"/>
                </a:highlight>
              </a:rPr>
              <a:t>, are present and, under certain circumstances, each could transmit dengue viruses.</a:t>
            </a:r>
          </a:p>
          <a:p>
            <a:pPr lvl="0" rtl="0">
              <a:lnSpc>
                <a:spcPct val="100000"/>
              </a:lnSpc>
              <a:spcBef>
                <a:spcPts val="0"/>
              </a:spcBef>
              <a:buNone/>
            </a:pPr>
            <a:endParaRPr sz="1100" dirty="0">
              <a:solidFill>
                <a:srgbClr val="252525"/>
              </a:solidFill>
              <a:highlight>
                <a:srgbClr val="F9F9F9"/>
              </a:highlight>
            </a:endParaRPr>
          </a:p>
          <a:p>
            <a:pPr lvl="0" rtl="0">
              <a:lnSpc>
                <a:spcPct val="100000"/>
              </a:lnSpc>
              <a:spcBef>
                <a:spcPts val="0"/>
              </a:spcBef>
              <a:buNone/>
            </a:pPr>
            <a:r>
              <a:rPr lang="en-US" sz="1000" dirty="0">
                <a:solidFill>
                  <a:srgbClr val="252525"/>
                </a:solidFill>
              </a:rPr>
              <a:t>Image Courtesy of </a:t>
            </a:r>
            <a:r>
              <a:rPr lang="en-US" sz="1000" dirty="0" smtClean="0">
                <a:solidFill>
                  <a:srgbClr val="252525"/>
                </a:solidFill>
              </a:rPr>
              <a:t>the Centers </a:t>
            </a:r>
            <a:r>
              <a:rPr lang="en-US" sz="1000" dirty="0">
                <a:solidFill>
                  <a:srgbClr val="252525"/>
                </a:solidFill>
              </a:rPr>
              <a:t>for Disease Control </a:t>
            </a:r>
          </a:p>
        </p:txBody>
      </p:sp>
      <p:sp>
        <p:nvSpPr>
          <p:cNvPr id="64" name="Shape 64"/>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
        <p:cNvGrpSpPr/>
        <p:nvPr/>
      </p:nvGrpSpPr>
      <p:grpSpPr>
        <a:xfrm>
          <a:off x="0" y="0"/>
          <a:ext cx="0" cy="0"/>
          <a:chOff x="0" y="0"/>
          <a:chExt cx="0" cy="0"/>
        </a:xfrm>
      </p:grpSpPr>
      <p:sp>
        <p:nvSpPr>
          <p:cNvPr id="70" name="Shape 70"/>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71" name="Shape 71"/>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marL="457200" lvl="0" indent="-298450" rtl="0">
              <a:lnSpc>
                <a:spcPct val="100000"/>
              </a:lnSpc>
              <a:spcBef>
                <a:spcPts val="0"/>
              </a:spcBef>
              <a:buSzPct val="100000"/>
              <a:buFont typeface="Arial"/>
              <a:buChar char="•"/>
            </a:pPr>
            <a:r>
              <a:rPr lang="en-US" sz="1100" dirty="0">
                <a:solidFill>
                  <a:srgbClr val="000000"/>
                </a:solidFill>
              </a:rPr>
              <a:t>Overview of miasma theory vs. germ theory: </a:t>
            </a:r>
          </a:p>
          <a:p>
            <a:pPr marL="914400" lvl="1" indent="-298450" rtl="0">
              <a:lnSpc>
                <a:spcPct val="100000"/>
              </a:lnSpc>
              <a:spcBef>
                <a:spcPts val="0"/>
              </a:spcBef>
              <a:buSzPct val="100000"/>
              <a:buFont typeface="Arial"/>
              <a:buChar char="•"/>
            </a:pPr>
            <a:r>
              <a:rPr lang="en-US" sz="1100" dirty="0">
                <a:solidFill>
                  <a:srgbClr val="000000"/>
                </a:solidFill>
                <a:highlight>
                  <a:srgbClr val="FFFFFF"/>
                </a:highlight>
              </a:rPr>
              <a:t>In </a:t>
            </a:r>
            <a:r>
              <a:rPr lang="en-US" sz="1100" b="1" dirty="0">
                <a:solidFill>
                  <a:srgbClr val="000000"/>
                </a:solidFill>
                <a:highlight>
                  <a:srgbClr val="FFFFFF"/>
                </a:highlight>
              </a:rPr>
              <a:t>miasma theory</a:t>
            </a:r>
            <a:r>
              <a:rPr lang="en-US" sz="1100" dirty="0">
                <a:solidFill>
                  <a:srgbClr val="000000"/>
                </a:solidFill>
                <a:highlight>
                  <a:srgbClr val="FFFFFF"/>
                </a:highlight>
              </a:rPr>
              <a:t>, diseases were caused by the presence in the air of a miasma, a poisonous </a:t>
            </a:r>
            <a:r>
              <a:rPr lang="en-US" sz="1100" dirty="0" smtClean="0">
                <a:solidFill>
                  <a:srgbClr val="000000"/>
                </a:solidFill>
                <a:highlight>
                  <a:srgbClr val="FFFFFF"/>
                </a:highlight>
              </a:rPr>
              <a:t>vapor </a:t>
            </a:r>
            <a:r>
              <a:rPr lang="en-US" sz="1100" dirty="0">
                <a:solidFill>
                  <a:srgbClr val="000000"/>
                </a:solidFill>
                <a:highlight>
                  <a:srgbClr val="FFFFFF"/>
                </a:highlight>
              </a:rPr>
              <a:t>in which were suspended particles of decaying matter that was </a:t>
            </a:r>
            <a:r>
              <a:rPr lang="en-US" sz="1100" dirty="0" smtClean="0">
                <a:solidFill>
                  <a:srgbClr val="000000"/>
                </a:solidFill>
                <a:highlight>
                  <a:srgbClr val="FFFFFF"/>
                </a:highlight>
              </a:rPr>
              <a:t>characterized </a:t>
            </a:r>
            <a:r>
              <a:rPr lang="en-US" sz="1100" dirty="0">
                <a:solidFill>
                  <a:srgbClr val="000000"/>
                </a:solidFill>
                <a:highlight>
                  <a:srgbClr val="FFFFFF"/>
                </a:highlight>
              </a:rPr>
              <a:t>by its foul smell. The theory originated in the Middle Ages and endured for several centuries. </a:t>
            </a:r>
          </a:p>
          <a:p>
            <a:pPr marL="1371600" lvl="2" indent="-298450" rtl="0">
              <a:lnSpc>
                <a:spcPct val="100000"/>
              </a:lnSpc>
              <a:spcBef>
                <a:spcPts val="0"/>
              </a:spcBef>
              <a:buSzPct val="100000"/>
              <a:buFont typeface="Arial"/>
              <a:buChar char="•"/>
            </a:pPr>
            <a:r>
              <a:rPr lang="en-US" sz="1100" dirty="0">
                <a:solidFill>
                  <a:srgbClr val="000000"/>
                </a:solidFill>
                <a:highlight>
                  <a:srgbClr val="FFFFFF"/>
                </a:highlight>
              </a:rPr>
              <a:t>That a killer disease like </a:t>
            </a:r>
            <a:r>
              <a:rPr lang="en-US" sz="1100" i="1" u="sng" dirty="0">
                <a:solidFill>
                  <a:srgbClr val="000000"/>
                </a:solidFill>
                <a:highlight>
                  <a:srgbClr val="FFFFFF"/>
                </a:highlight>
                <a:hlinkClick r:id="rId3"/>
              </a:rPr>
              <a:t>malaria</a:t>
            </a:r>
            <a:r>
              <a:rPr lang="en-US" sz="1100" dirty="0">
                <a:solidFill>
                  <a:srgbClr val="000000"/>
                </a:solidFill>
                <a:highlight>
                  <a:srgbClr val="FFFFFF"/>
                </a:highlight>
              </a:rPr>
              <a:t> is so named - from the Italian </a:t>
            </a:r>
            <a:r>
              <a:rPr lang="en-US" sz="1100" i="1" dirty="0">
                <a:solidFill>
                  <a:srgbClr val="000000"/>
                </a:solidFill>
                <a:highlight>
                  <a:srgbClr val="FFFFFF"/>
                </a:highlight>
              </a:rPr>
              <a:t>mala</a:t>
            </a:r>
            <a:r>
              <a:rPr lang="en-US" sz="1100" dirty="0">
                <a:solidFill>
                  <a:srgbClr val="000000"/>
                </a:solidFill>
                <a:highlight>
                  <a:srgbClr val="FFFFFF"/>
                </a:highlight>
              </a:rPr>
              <a:t> ‘bad’ and </a:t>
            </a:r>
            <a:r>
              <a:rPr lang="en-US" sz="1100" i="1" dirty="0">
                <a:solidFill>
                  <a:srgbClr val="000000"/>
                </a:solidFill>
                <a:highlight>
                  <a:srgbClr val="FFFFFF"/>
                </a:highlight>
              </a:rPr>
              <a:t>aria</a:t>
            </a:r>
            <a:r>
              <a:rPr lang="en-US" sz="1100" dirty="0">
                <a:solidFill>
                  <a:srgbClr val="000000"/>
                </a:solidFill>
                <a:highlight>
                  <a:srgbClr val="FFFFFF"/>
                </a:highlight>
              </a:rPr>
              <a:t> ‘air’ - is evidence of its suspected miasmic origins.</a:t>
            </a:r>
          </a:p>
          <a:p>
            <a:pPr marL="1371600" lvl="2" indent="-298450" rtl="0">
              <a:lnSpc>
                <a:spcPct val="100000"/>
              </a:lnSpc>
              <a:spcBef>
                <a:spcPts val="0"/>
              </a:spcBef>
              <a:buSzPct val="100000"/>
              <a:buFont typeface="Arial"/>
              <a:buChar char="•"/>
            </a:pPr>
            <a:r>
              <a:rPr lang="en-US" sz="1100" dirty="0">
                <a:solidFill>
                  <a:srgbClr val="000000"/>
                </a:solidFill>
                <a:highlight>
                  <a:srgbClr val="FFFFFF"/>
                </a:highlight>
              </a:rPr>
              <a:t>In 19th-century England the miasma theory made sense to the sanitary reformers. Rapid </a:t>
            </a:r>
            <a:r>
              <a:rPr lang="en-US" sz="1100" dirty="0" smtClean="0">
                <a:solidFill>
                  <a:srgbClr val="000000"/>
                </a:solidFill>
                <a:highlight>
                  <a:srgbClr val="FFFFFF"/>
                </a:highlight>
              </a:rPr>
              <a:t>industrialization </a:t>
            </a:r>
            <a:r>
              <a:rPr lang="en-US" sz="1100" dirty="0">
                <a:solidFill>
                  <a:srgbClr val="000000"/>
                </a:solidFill>
                <a:highlight>
                  <a:srgbClr val="FFFFFF"/>
                </a:highlight>
              </a:rPr>
              <a:t>and </a:t>
            </a:r>
            <a:r>
              <a:rPr lang="en-US" sz="1100" dirty="0" smtClean="0">
                <a:solidFill>
                  <a:srgbClr val="000000"/>
                </a:solidFill>
                <a:highlight>
                  <a:srgbClr val="FFFFFF"/>
                </a:highlight>
              </a:rPr>
              <a:t>urbanization </a:t>
            </a:r>
            <a:r>
              <a:rPr lang="en-US" sz="1100" dirty="0">
                <a:solidFill>
                  <a:srgbClr val="000000"/>
                </a:solidFill>
                <a:highlight>
                  <a:srgbClr val="FFFFFF"/>
                </a:highlight>
              </a:rPr>
              <a:t>had created many poor, filthy and foul-smelling city </a:t>
            </a:r>
            <a:r>
              <a:rPr lang="en-US" sz="1100" dirty="0" smtClean="0">
                <a:solidFill>
                  <a:srgbClr val="000000"/>
                </a:solidFill>
                <a:highlight>
                  <a:srgbClr val="FFFFFF"/>
                </a:highlight>
              </a:rPr>
              <a:t>neighborhoods </a:t>
            </a:r>
            <a:r>
              <a:rPr lang="en-US" sz="1100" dirty="0">
                <a:solidFill>
                  <a:srgbClr val="000000"/>
                </a:solidFill>
                <a:highlight>
                  <a:srgbClr val="FFFFFF"/>
                </a:highlight>
              </a:rPr>
              <a:t>that tended to be the focal points of disease and epidemics. By improving the housing, sanitation and general cleanliness of these existing areas, levels of disease were seen to fall, an observation that lent weight to the theory</a:t>
            </a:r>
            <a:r>
              <a:rPr lang="en-US" sz="1100" dirty="0" smtClean="0">
                <a:solidFill>
                  <a:srgbClr val="000000"/>
                </a:solidFill>
                <a:highlight>
                  <a:srgbClr val="FFFFFF"/>
                </a:highlight>
              </a:rPr>
              <a:t>.</a:t>
            </a:r>
          </a:p>
          <a:p>
            <a:pPr marL="1371600" lvl="2" indent="-298450" rtl="0">
              <a:lnSpc>
                <a:spcPct val="100000"/>
              </a:lnSpc>
              <a:spcBef>
                <a:spcPts val="0"/>
              </a:spcBef>
              <a:buSzPct val="100000"/>
              <a:buFont typeface="Arial"/>
              <a:buChar char="•"/>
            </a:pPr>
            <a:endParaRPr lang="en-US" sz="1100" dirty="0">
              <a:solidFill>
                <a:srgbClr val="000000"/>
              </a:solidFill>
              <a:highlight>
                <a:srgbClr val="FFFFFF"/>
              </a:highlight>
            </a:endParaRPr>
          </a:p>
          <a:p>
            <a:pPr marL="914400" lvl="1" indent="-298450" rtl="0">
              <a:lnSpc>
                <a:spcPct val="100000"/>
              </a:lnSpc>
              <a:spcBef>
                <a:spcPts val="0"/>
              </a:spcBef>
              <a:buSzPct val="100000"/>
              <a:buFont typeface="Arial"/>
              <a:buChar char="•"/>
            </a:pPr>
            <a:r>
              <a:rPr lang="en-US" sz="1100" dirty="0">
                <a:solidFill>
                  <a:srgbClr val="000000"/>
                </a:solidFill>
                <a:highlight>
                  <a:srgbClr val="FFFFFF"/>
                </a:highlight>
              </a:rPr>
              <a:t>The </a:t>
            </a:r>
            <a:r>
              <a:rPr lang="en-US" sz="1100" b="1" dirty="0">
                <a:solidFill>
                  <a:srgbClr val="000000"/>
                </a:solidFill>
                <a:highlight>
                  <a:srgbClr val="FFFFFF"/>
                </a:highlight>
                <a:hlinkClick r:id="rId4"/>
              </a:rPr>
              <a:t>germ theory</a:t>
            </a:r>
            <a:r>
              <a:rPr lang="en-US" sz="1100" dirty="0">
                <a:solidFill>
                  <a:srgbClr val="000000"/>
                </a:solidFill>
                <a:highlight>
                  <a:srgbClr val="FFFFFF"/>
                </a:highlight>
              </a:rPr>
              <a:t> of disease emerged in the second half of the 1800s and gradually replaced miasma theory. Although it had been disproved and rejected, the miasma theory’s existence was not without its merits. By removing the causes of bad smells, reformers often inadvertently removed </a:t>
            </a:r>
            <a:r>
              <a:rPr lang="en-US" sz="1100" i="1" dirty="0">
                <a:solidFill>
                  <a:srgbClr val="000000"/>
                </a:solidFill>
                <a:highlight>
                  <a:srgbClr val="FFFFFF"/>
                </a:highlight>
                <a:hlinkClick r:id="rId5"/>
              </a:rPr>
              <a:t>bacteria</a:t>
            </a:r>
            <a:r>
              <a:rPr lang="en-US" sz="1100" dirty="0">
                <a:solidFill>
                  <a:srgbClr val="000000"/>
                </a:solidFill>
                <a:highlight>
                  <a:srgbClr val="FFFFFF"/>
                </a:highlight>
              </a:rPr>
              <a:t>, the real cause of many diseases. </a:t>
            </a:r>
          </a:p>
          <a:p>
            <a:pPr marL="1371600" lvl="2" indent="-298450" rtl="0">
              <a:lnSpc>
                <a:spcPct val="100000"/>
              </a:lnSpc>
              <a:spcBef>
                <a:spcPts val="0"/>
              </a:spcBef>
              <a:buSzPct val="100000"/>
              <a:buFont typeface="Arial"/>
              <a:buChar char="•"/>
            </a:pPr>
            <a:r>
              <a:rPr lang="en-US" sz="1100" dirty="0">
                <a:solidFill>
                  <a:srgbClr val="000000"/>
                </a:solidFill>
                <a:highlight>
                  <a:srgbClr val="FFFFFF"/>
                </a:highlight>
              </a:rPr>
              <a:t>(Source: Science Museum, London)</a:t>
            </a:r>
          </a:p>
          <a:p>
            <a:pPr lvl="0" rtl="0">
              <a:lnSpc>
                <a:spcPct val="100000"/>
              </a:lnSpc>
              <a:spcBef>
                <a:spcPts val="0"/>
              </a:spcBef>
              <a:buNone/>
            </a:pPr>
            <a:endParaRPr sz="1000" dirty="0">
              <a:solidFill>
                <a:srgbClr val="000000"/>
              </a:solidFill>
            </a:endParaRPr>
          </a:p>
          <a:p>
            <a:pPr lvl="0">
              <a:lnSpc>
                <a:spcPct val="100000"/>
              </a:lnSpc>
              <a:spcBef>
                <a:spcPts val="0"/>
              </a:spcBef>
              <a:buNone/>
            </a:pPr>
            <a:r>
              <a:rPr lang="en-US" sz="1000" dirty="0">
                <a:solidFill>
                  <a:srgbClr val="000000"/>
                </a:solidFill>
              </a:rPr>
              <a:t>Image Courtesy of </a:t>
            </a:r>
            <a:r>
              <a:rPr lang="en-US" sz="1000" dirty="0" err="1">
                <a:solidFill>
                  <a:srgbClr val="000000"/>
                </a:solidFill>
              </a:rPr>
              <a:t>TED.com</a:t>
            </a:r>
            <a:r>
              <a:rPr lang="en-US" sz="1000" dirty="0">
                <a:solidFill>
                  <a:srgbClr val="000000"/>
                </a:solidFill>
              </a:rPr>
              <a:t>/Creative Commons. </a:t>
            </a:r>
          </a:p>
        </p:txBody>
      </p:sp>
      <p:sp>
        <p:nvSpPr>
          <p:cNvPr id="72" name="Shape 72"/>
          <p:cNvSpPr txBox="1">
            <a:spLocks noGrp="1"/>
          </p:cNvSpPr>
          <p:nvPr>
            <p:ph type="sldNum" idx="12"/>
          </p:nvPr>
        </p:nvSpPr>
        <p:spPr>
          <a:xfrm>
            <a:off x="3884612" y="8685213"/>
            <a:ext cx="2971799" cy="457200"/>
          </a:xfrm>
          <a:prstGeom prst="rect">
            <a:avLst/>
          </a:prstGeom>
        </p:spPr>
        <p:txBody>
          <a:bodyPr lIns="91425" tIns="45700" rIns="91425" bIns="45700" anchor="b" anchorCtr="0">
            <a:noAutofit/>
          </a:bodyPr>
          <a:lstStyle/>
          <a:p>
            <a:pPr lvl="0">
              <a:spcBef>
                <a:spcPts val="0"/>
              </a:spcBef>
              <a:buClr>
                <a:srgbClr val="000000"/>
              </a:buClr>
              <a:buSzPct val="25000"/>
              <a:buFont typeface="Arial"/>
              <a:buNone/>
            </a:pPr>
            <a:fld id="{00000000-1234-1234-1234-123412341234}" type="slidenum">
              <a:rPr lang="en-US"/>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8"/>
        <p:cNvGrpSpPr/>
        <p:nvPr/>
      </p:nvGrpSpPr>
      <p:grpSpPr>
        <a:xfrm>
          <a:off x="0" y="0"/>
          <a:ext cx="0" cy="0"/>
          <a:chOff x="0" y="0"/>
          <a:chExt cx="0" cy="0"/>
        </a:xfrm>
      </p:grpSpPr>
      <p:sp>
        <p:nvSpPr>
          <p:cNvPr id="79" name="Shape 79"/>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80" name="Shape 80"/>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marL="457200" lvl="0" indent="-298450" rtl="0">
              <a:spcBef>
                <a:spcPts val="0"/>
              </a:spcBef>
              <a:buSzPct val="100000"/>
              <a:buFont typeface="Arial"/>
              <a:buChar char="•"/>
            </a:pPr>
            <a:r>
              <a:rPr lang="en-US" sz="1100" dirty="0"/>
              <a:t>Background information on the origins of tropical medicine and the discourse of “Otherness.” </a:t>
            </a:r>
          </a:p>
          <a:p>
            <a:pPr marL="914400" lvl="1" indent="-298450" rtl="0">
              <a:spcBef>
                <a:spcPts val="0"/>
              </a:spcBef>
              <a:buSzPct val="100000"/>
              <a:buFont typeface="Arial"/>
              <a:buChar char="•"/>
            </a:pPr>
            <a:r>
              <a:rPr lang="en-US" sz="1100" dirty="0"/>
              <a:t>The discipline of tropical medicine emerged in the 1890s with parasitology, bacteriology and the work of Patrick Manson, Ronald Ross and many others. </a:t>
            </a:r>
          </a:p>
          <a:p>
            <a:pPr marL="914400" lvl="1" indent="-298450" rtl="0">
              <a:spcBef>
                <a:spcPts val="0"/>
              </a:spcBef>
              <a:buSzPct val="100000"/>
              <a:buFont typeface="Arial"/>
              <a:buChar char="•"/>
            </a:pPr>
            <a:r>
              <a:rPr lang="en-US" sz="1100" dirty="0"/>
              <a:t>There was much discussion and variation in how fevers and “flux”, or dysentery, were caused, but in all cases disease was supposed to be caused by some environmental factor, most often a poisonous miasma or a chill that arose from perspiration and the sudden drop in temperature in the tropics after sunset.</a:t>
            </a:r>
          </a:p>
          <a:p>
            <a:pPr marL="914400" lvl="1" indent="-298450" rtl="0">
              <a:spcBef>
                <a:spcPts val="0"/>
              </a:spcBef>
              <a:buSzPct val="100000"/>
              <a:buFont typeface="Arial"/>
              <a:buChar char="•"/>
            </a:pPr>
            <a:r>
              <a:rPr lang="en-US" sz="1100" dirty="0"/>
              <a:t>A space could be seen as naturally unhealthy. </a:t>
            </a:r>
          </a:p>
          <a:p>
            <a:pPr marL="914400" lvl="1" indent="-298450" rtl="0">
              <a:spcBef>
                <a:spcPts val="0"/>
              </a:spcBef>
              <a:buSzPct val="100000"/>
              <a:buFont typeface="Arial"/>
              <a:buChar char="•"/>
            </a:pPr>
            <a:r>
              <a:rPr lang="en-US" sz="1100" dirty="0"/>
              <a:t>There was a tendency to see these environmental factors as giving rise to national or racial characteristics, such that the severity of tropical disease was seen to result from Europeans being in an alien environment. The tropical space was “other” to the European body, especially to the northern European body, which was widely believed, by the 1830s, to have been made superior by the cold and bracing climate of its origin.</a:t>
            </a:r>
          </a:p>
          <a:p>
            <a:pPr marL="914400" lvl="1" indent="-298450" rtl="0">
              <a:spcBef>
                <a:spcPts val="0"/>
              </a:spcBef>
              <a:buSzPct val="100000"/>
              <a:buFont typeface="Arial"/>
              <a:buChar char="•"/>
            </a:pPr>
            <a:r>
              <a:rPr lang="en-US" sz="1100" dirty="0"/>
              <a:t>It is in this combination of the experience of great mortality, an environmental </a:t>
            </a:r>
            <a:r>
              <a:rPr lang="en-US" sz="1100" dirty="0" err="1"/>
              <a:t>aetiology</a:t>
            </a:r>
            <a:r>
              <a:rPr lang="en-US" sz="1100" dirty="0"/>
              <a:t> and the discussion of human type and origins that tropical medicine as a discourse of “otherness” arose. </a:t>
            </a:r>
          </a:p>
          <a:p>
            <a:pPr marL="1371600" lvl="2" indent="-298450" rtl="0">
              <a:spcBef>
                <a:spcPts val="0"/>
              </a:spcBef>
              <a:buSzPct val="100000"/>
              <a:buFont typeface="Arial"/>
              <a:buChar char="•"/>
            </a:pPr>
            <a:r>
              <a:rPr lang="en-US" sz="1100" dirty="0"/>
              <a:t>(Source: “The History and Culture of Tropical Medicine,” see references)  </a:t>
            </a:r>
          </a:p>
          <a:p>
            <a:pPr lvl="0" rtl="0">
              <a:spcBef>
                <a:spcPts val="0"/>
              </a:spcBef>
              <a:buNone/>
            </a:pPr>
            <a:endParaRPr dirty="0"/>
          </a:p>
          <a:p>
            <a:pPr lvl="0">
              <a:spcBef>
                <a:spcPts val="0"/>
              </a:spcBef>
              <a:buNone/>
            </a:pPr>
            <a:r>
              <a:rPr lang="en-US" sz="1000" dirty="0"/>
              <a:t>Image Courtesy of </a:t>
            </a:r>
            <a:r>
              <a:rPr lang="en-US" sz="1000" dirty="0" err="1"/>
              <a:t>McCords</a:t>
            </a:r>
            <a:r>
              <a:rPr lang="en-US" sz="1000" dirty="0"/>
              <a:t> </a:t>
            </a:r>
          </a:p>
        </p:txBody>
      </p:sp>
      <p:sp>
        <p:nvSpPr>
          <p:cNvPr id="81" name="Shape 81"/>
          <p:cNvSpPr txBox="1">
            <a:spLocks noGrp="1"/>
          </p:cNvSpPr>
          <p:nvPr>
            <p:ph type="sldNum" idx="12"/>
          </p:nvPr>
        </p:nvSpPr>
        <p:spPr>
          <a:xfrm>
            <a:off x="3884612" y="8685213"/>
            <a:ext cx="2971799" cy="457200"/>
          </a:xfrm>
          <a:prstGeom prst="rect">
            <a:avLst/>
          </a:prstGeom>
        </p:spPr>
        <p:txBody>
          <a:bodyPr lIns="91425" tIns="45700" rIns="91425" bIns="45700" anchor="b" anchorCtr="0">
            <a:noAutofit/>
          </a:bodyPr>
          <a:lstStyle/>
          <a:p>
            <a:pPr lvl="0">
              <a:spcBef>
                <a:spcPts val="0"/>
              </a:spcBef>
              <a:buClr>
                <a:srgbClr val="000000"/>
              </a:buClr>
              <a:buSzPct val="25000"/>
              <a:buFont typeface="Arial"/>
              <a:buNone/>
            </a:pPr>
            <a:fld id="{00000000-1234-1234-1234-123412341234}" type="slidenum">
              <a:rPr lang="en-US"/>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7"/>
        <p:cNvGrpSpPr/>
        <p:nvPr/>
      </p:nvGrpSpPr>
      <p:grpSpPr>
        <a:xfrm>
          <a:off x="0" y="0"/>
          <a:ext cx="0" cy="0"/>
          <a:chOff x="0" y="0"/>
          <a:chExt cx="0" cy="0"/>
        </a:xfrm>
      </p:grpSpPr>
      <p:sp>
        <p:nvSpPr>
          <p:cNvPr id="88" name="Shape 88"/>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89" name="Shape 89"/>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marL="457200" lvl="0" indent="-298450" rtl="0">
              <a:lnSpc>
                <a:spcPct val="100000"/>
              </a:lnSpc>
              <a:spcBef>
                <a:spcPts val="0"/>
              </a:spcBef>
              <a:buClr>
                <a:srgbClr val="000000"/>
              </a:buClr>
              <a:buSzPct val="100000"/>
              <a:buFont typeface="Arial"/>
              <a:buChar char="•"/>
            </a:pPr>
            <a:r>
              <a:rPr lang="en-US" sz="1100" dirty="0">
                <a:solidFill>
                  <a:srgbClr val="000000"/>
                </a:solidFill>
              </a:rPr>
              <a:t>Background information on germ theory:</a:t>
            </a:r>
          </a:p>
          <a:p>
            <a:pPr marL="914400" lvl="1" indent="-298450" rtl="0">
              <a:lnSpc>
                <a:spcPct val="100000"/>
              </a:lnSpc>
              <a:spcBef>
                <a:spcPts val="0"/>
              </a:spcBef>
              <a:buClr>
                <a:srgbClr val="000000"/>
              </a:buClr>
              <a:buSzPct val="100000"/>
              <a:buFont typeface="Arial"/>
              <a:buChar char="•"/>
            </a:pPr>
            <a:r>
              <a:rPr lang="en-US" sz="1100" dirty="0">
                <a:solidFill>
                  <a:srgbClr val="000000"/>
                </a:solidFill>
                <a:highlight>
                  <a:srgbClr val="FFFFFF"/>
                </a:highlight>
              </a:rPr>
              <a:t>Germ theory states that many diseases are caused by the presence and actions of specific </a:t>
            </a:r>
            <a:r>
              <a:rPr lang="en-US" sz="1100" i="1" u="sng" dirty="0">
                <a:solidFill>
                  <a:srgbClr val="000000"/>
                </a:solidFill>
                <a:highlight>
                  <a:srgbClr val="FFFFFF"/>
                </a:highlight>
                <a:hlinkClick r:id="rId3"/>
              </a:rPr>
              <a:t>micro-organisms</a:t>
            </a:r>
            <a:r>
              <a:rPr lang="en-US" sz="1100" dirty="0">
                <a:solidFill>
                  <a:srgbClr val="000000"/>
                </a:solidFill>
                <a:highlight>
                  <a:srgbClr val="FFFFFF"/>
                </a:highlight>
              </a:rPr>
              <a:t> within the body. </a:t>
            </a:r>
          </a:p>
          <a:p>
            <a:pPr marL="914400" lvl="1" indent="-298450" rtl="0">
              <a:lnSpc>
                <a:spcPct val="100000"/>
              </a:lnSpc>
              <a:spcBef>
                <a:spcPts val="0"/>
              </a:spcBef>
              <a:buClr>
                <a:srgbClr val="000000"/>
              </a:buClr>
              <a:buSzPct val="100000"/>
              <a:buFont typeface="Arial"/>
              <a:buChar char="•"/>
            </a:pPr>
            <a:r>
              <a:rPr lang="en-US" sz="1100" dirty="0">
                <a:solidFill>
                  <a:srgbClr val="000000"/>
                </a:solidFill>
                <a:highlight>
                  <a:srgbClr val="FFFFFF"/>
                </a:highlight>
              </a:rPr>
              <a:t>Germ theory was developed and gained gradual acceptance in Europe and the United States from the middle 1800s. It eventually superseded existing </a:t>
            </a:r>
            <a:r>
              <a:rPr lang="en-US" sz="1100" i="1" u="sng" dirty="0">
                <a:solidFill>
                  <a:srgbClr val="000000"/>
                </a:solidFill>
                <a:highlight>
                  <a:srgbClr val="FFFFFF"/>
                </a:highlight>
                <a:hlinkClick r:id="rId4"/>
              </a:rPr>
              <a:t>miasma</a:t>
            </a:r>
            <a:r>
              <a:rPr lang="en-US" sz="1100" dirty="0">
                <a:solidFill>
                  <a:srgbClr val="000000"/>
                </a:solidFill>
                <a:highlight>
                  <a:srgbClr val="FFFFFF"/>
                </a:highlight>
              </a:rPr>
              <a:t> and </a:t>
            </a:r>
            <a:r>
              <a:rPr lang="en-US" sz="1100" i="1" u="sng" dirty="0">
                <a:solidFill>
                  <a:srgbClr val="000000"/>
                </a:solidFill>
                <a:highlight>
                  <a:srgbClr val="FFFFFF"/>
                </a:highlight>
                <a:hlinkClick r:id="rId5"/>
              </a:rPr>
              <a:t>contagion</a:t>
            </a:r>
            <a:r>
              <a:rPr lang="en-US" sz="1100" dirty="0">
                <a:solidFill>
                  <a:srgbClr val="000000"/>
                </a:solidFill>
                <a:highlight>
                  <a:srgbClr val="FFFFFF"/>
                </a:highlight>
              </a:rPr>
              <a:t> theories of disease and in so doing radically changed the practice of medicine. </a:t>
            </a:r>
          </a:p>
          <a:p>
            <a:pPr marL="914400" lvl="1" indent="-298450" rtl="0">
              <a:lnSpc>
                <a:spcPct val="100000"/>
              </a:lnSpc>
              <a:spcBef>
                <a:spcPts val="0"/>
              </a:spcBef>
              <a:buClr>
                <a:srgbClr val="000000"/>
              </a:buClr>
              <a:buSzPct val="100000"/>
              <a:buFont typeface="Arial"/>
              <a:buChar char="•"/>
            </a:pPr>
            <a:r>
              <a:rPr lang="en-US" sz="1100" dirty="0">
                <a:solidFill>
                  <a:srgbClr val="000000"/>
                </a:solidFill>
                <a:highlight>
                  <a:srgbClr val="FFFFFF"/>
                </a:highlight>
              </a:rPr>
              <a:t>Germ theory remains a guiding theory that underlies contemporary biomedicine.</a:t>
            </a:r>
          </a:p>
          <a:p>
            <a:pPr marL="914400" lvl="1" indent="-298450" rtl="0">
              <a:lnSpc>
                <a:spcPct val="100000"/>
              </a:lnSpc>
              <a:spcBef>
                <a:spcPts val="0"/>
              </a:spcBef>
              <a:spcAft>
                <a:spcPts val="1500"/>
              </a:spcAft>
              <a:buClr>
                <a:srgbClr val="000000"/>
              </a:buClr>
              <a:buSzPct val="100000"/>
              <a:buFont typeface="Arial"/>
              <a:buChar char="•"/>
            </a:pPr>
            <a:r>
              <a:rPr lang="en-US" sz="1100" dirty="0">
                <a:solidFill>
                  <a:srgbClr val="000000"/>
                </a:solidFill>
                <a:highlight>
                  <a:srgbClr val="FFFFFF"/>
                </a:highlight>
              </a:rPr>
              <a:t>Awareness of the physical existence of germs preceded the theory by more than two centuries. Discoveries made by several individuals also pointed the way to germ theory. On constructing his first simple microscope in 1677, </a:t>
            </a:r>
            <a:r>
              <a:rPr lang="en-US" sz="1100" i="1" u="sng" dirty="0">
                <a:solidFill>
                  <a:srgbClr val="000000"/>
                </a:solidFill>
                <a:highlight>
                  <a:srgbClr val="FFFFFF"/>
                </a:highlight>
                <a:hlinkClick r:id="rId6"/>
              </a:rPr>
              <a:t>Antoni van Leeuwenhoek</a:t>
            </a:r>
            <a:r>
              <a:rPr lang="en-US" sz="1100" dirty="0">
                <a:solidFill>
                  <a:srgbClr val="000000"/>
                </a:solidFill>
                <a:highlight>
                  <a:srgbClr val="FFFFFF"/>
                </a:highlight>
              </a:rPr>
              <a:t> was surprised to see tiny organisms - which he called ‘animalcules’ - in the droplets of water he was examining. He made no connection with disease, and although later scientists observed germs in the blood of people suffering from disease, they suggested that the germs were an effect of the disease, rather than the cause. This fitted with the then popular theory of spontaneous generation.</a:t>
            </a:r>
          </a:p>
          <a:p>
            <a:pPr marL="1371600" lvl="2" indent="-298450" rtl="0">
              <a:lnSpc>
                <a:spcPct val="100000"/>
              </a:lnSpc>
              <a:spcBef>
                <a:spcPts val="0"/>
              </a:spcBef>
              <a:spcAft>
                <a:spcPts val="1500"/>
              </a:spcAft>
              <a:buClr>
                <a:srgbClr val="000000"/>
              </a:buClr>
              <a:buSzPct val="100000"/>
              <a:buFont typeface="Arial"/>
              <a:buChar char="•"/>
            </a:pPr>
            <a:r>
              <a:rPr lang="en-US" sz="1100" dirty="0">
                <a:solidFill>
                  <a:srgbClr val="000000"/>
                </a:solidFill>
                <a:highlight>
                  <a:srgbClr val="FFFFFF"/>
                </a:highlight>
              </a:rPr>
              <a:t>(Source: Science Museum, London</a:t>
            </a:r>
            <a:r>
              <a:rPr lang="en-US" sz="1100" dirty="0" smtClean="0">
                <a:solidFill>
                  <a:srgbClr val="000000"/>
                </a:solidFill>
                <a:highlight>
                  <a:srgbClr val="FFFFFF"/>
                </a:highlight>
              </a:rPr>
              <a:t>)</a:t>
            </a:r>
          </a:p>
          <a:p>
            <a:pPr marL="1371600" lvl="2" indent="-298450" rtl="0">
              <a:lnSpc>
                <a:spcPct val="100000"/>
              </a:lnSpc>
              <a:spcBef>
                <a:spcPts val="0"/>
              </a:spcBef>
              <a:spcAft>
                <a:spcPts val="1500"/>
              </a:spcAft>
              <a:buClr>
                <a:srgbClr val="000000"/>
              </a:buClr>
              <a:buSzPct val="100000"/>
            </a:pPr>
            <a:endParaRPr lang="en-US" sz="1100" dirty="0">
              <a:solidFill>
                <a:srgbClr val="000000"/>
              </a:solidFill>
              <a:highlight>
                <a:srgbClr val="FFFFFF"/>
              </a:highlight>
            </a:endParaRPr>
          </a:p>
          <a:p>
            <a:pPr lvl="0">
              <a:lnSpc>
                <a:spcPct val="100000"/>
              </a:lnSpc>
              <a:spcBef>
                <a:spcPts val="0"/>
              </a:spcBef>
              <a:buNone/>
            </a:pPr>
            <a:r>
              <a:rPr lang="en-US" sz="1000" dirty="0">
                <a:solidFill>
                  <a:srgbClr val="000000"/>
                </a:solidFill>
              </a:rPr>
              <a:t>Image Courtesy of </a:t>
            </a:r>
            <a:r>
              <a:rPr lang="en-US" sz="1000" dirty="0" err="1">
                <a:solidFill>
                  <a:srgbClr val="000000"/>
                </a:solidFill>
              </a:rPr>
              <a:t>TED.com</a:t>
            </a:r>
            <a:r>
              <a:rPr lang="en-US" sz="1000" dirty="0">
                <a:solidFill>
                  <a:srgbClr val="000000"/>
                </a:solidFill>
              </a:rPr>
              <a:t>/Creative Commons </a:t>
            </a:r>
          </a:p>
        </p:txBody>
      </p:sp>
      <p:sp>
        <p:nvSpPr>
          <p:cNvPr id="90" name="Shape 90"/>
          <p:cNvSpPr txBox="1">
            <a:spLocks noGrp="1"/>
          </p:cNvSpPr>
          <p:nvPr>
            <p:ph type="sldNum" idx="12"/>
          </p:nvPr>
        </p:nvSpPr>
        <p:spPr>
          <a:xfrm>
            <a:off x="3884612" y="8685213"/>
            <a:ext cx="2971799" cy="457200"/>
          </a:xfrm>
          <a:prstGeom prst="rect">
            <a:avLst/>
          </a:prstGeom>
        </p:spPr>
        <p:txBody>
          <a:bodyPr lIns="91425" tIns="45700" rIns="91425" bIns="45700" anchor="b" anchorCtr="0">
            <a:noAutofit/>
          </a:bodyPr>
          <a:lstStyle/>
          <a:p>
            <a:pPr lvl="0">
              <a:spcBef>
                <a:spcPts val="0"/>
              </a:spcBef>
              <a:buClr>
                <a:srgbClr val="000000"/>
              </a:buClr>
              <a:buSzPct val="25000"/>
              <a:buFont typeface="Arial"/>
              <a:buNone/>
            </a:pPr>
            <a:fld id="{00000000-1234-1234-1234-123412341234}" type="slidenum">
              <a:rPr lang="en-US"/>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6"/>
        <p:cNvGrpSpPr/>
        <p:nvPr/>
      </p:nvGrpSpPr>
      <p:grpSpPr>
        <a:xfrm>
          <a:off x="0" y="0"/>
          <a:ext cx="0" cy="0"/>
          <a:chOff x="0" y="0"/>
          <a:chExt cx="0" cy="0"/>
        </a:xfrm>
      </p:grpSpPr>
      <p:sp>
        <p:nvSpPr>
          <p:cNvPr id="97" name="Shape 97"/>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98" name="Shape 98"/>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marL="457200" marR="0" lvl="0" indent="-298450" algn="l" rtl="0">
              <a:lnSpc>
                <a:spcPct val="100000"/>
              </a:lnSpc>
              <a:spcBef>
                <a:spcPts val="360"/>
              </a:spcBef>
              <a:spcAft>
                <a:spcPts val="0"/>
              </a:spcAft>
              <a:buSzPct val="100000"/>
              <a:buFont typeface="Arial"/>
              <a:buChar char="•"/>
            </a:pPr>
            <a:r>
              <a:rPr lang="en-US" sz="1100" dirty="0"/>
              <a:t>The photograph shows</a:t>
            </a:r>
            <a:r>
              <a:rPr lang="en-US" sz="1100" dirty="0">
                <a:solidFill>
                  <a:srgbClr val="252525"/>
                </a:solidFill>
              </a:rPr>
              <a:t> Sir Patrick Manson on the "Union Castle" voyage to Cape Town, South Africa.</a:t>
            </a:r>
          </a:p>
          <a:p>
            <a:pPr marL="457200" lvl="0" indent="-298450" rtl="0">
              <a:lnSpc>
                <a:spcPct val="100000"/>
              </a:lnSpc>
              <a:spcBef>
                <a:spcPts val="0"/>
              </a:spcBef>
              <a:buClr>
                <a:srgbClr val="252525"/>
              </a:buClr>
              <a:buSzPct val="100000"/>
              <a:buFont typeface="Arial"/>
              <a:buChar char="•"/>
            </a:pPr>
            <a:r>
              <a:rPr lang="en-US" sz="1100" dirty="0">
                <a:solidFill>
                  <a:srgbClr val="252525"/>
                </a:solidFill>
              </a:rPr>
              <a:t>Background information on the Liverpool School of Tropical Medicine: </a:t>
            </a:r>
          </a:p>
          <a:p>
            <a:pPr marL="914400" lvl="1" indent="-298450" rtl="0">
              <a:lnSpc>
                <a:spcPct val="100000"/>
              </a:lnSpc>
              <a:spcBef>
                <a:spcPts val="0"/>
              </a:spcBef>
              <a:buClr>
                <a:srgbClr val="252525"/>
              </a:buClr>
              <a:buSzPct val="100000"/>
              <a:buFont typeface="Arial"/>
              <a:buChar char="•"/>
            </a:pPr>
            <a:r>
              <a:rPr lang="en-US" sz="1100" dirty="0">
                <a:solidFill>
                  <a:srgbClr val="252525"/>
                </a:solidFill>
              </a:rPr>
              <a:t>Founded in 1898, it was the first institution in the world dedicated to research and teaching in tropical medicine.</a:t>
            </a:r>
          </a:p>
          <a:p>
            <a:pPr marL="914400" lvl="1" indent="-298450" rtl="0">
              <a:lnSpc>
                <a:spcPct val="100000"/>
              </a:lnSpc>
              <a:spcBef>
                <a:spcPts val="0"/>
              </a:spcBef>
              <a:buClr>
                <a:srgbClr val="252525"/>
              </a:buClr>
              <a:buSzPct val="100000"/>
              <a:buFont typeface="Arial"/>
              <a:buChar char="•"/>
            </a:pPr>
            <a:r>
              <a:rPr lang="en-US" sz="1100" dirty="0">
                <a:solidFill>
                  <a:srgbClr val="252525"/>
                </a:solidFill>
              </a:rPr>
              <a:t>Liverpool was a prominent port city and carried on extensive trade with West and Southern Africa. People returning from those regions often contracted tropical diseases. The school was set up to investigate these outbreaks.</a:t>
            </a:r>
          </a:p>
          <a:p>
            <a:pPr marL="914400" lvl="1" indent="-298450" rtl="0">
              <a:lnSpc>
                <a:spcPct val="100000"/>
              </a:lnSpc>
              <a:spcBef>
                <a:spcPts val="0"/>
              </a:spcBef>
              <a:buClr>
                <a:srgbClr val="252525"/>
              </a:buClr>
              <a:buSzPct val="100000"/>
              <a:buFont typeface="Arial"/>
              <a:buChar char="•"/>
            </a:pPr>
            <a:r>
              <a:rPr lang="en-US" sz="1100" dirty="0">
                <a:solidFill>
                  <a:srgbClr val="252525"/>
                </a:solidFill>
              </a:rPr>
              <a:t>The first overseas research laboratory was set up in Sierra Leone in 1921. The laboratory made many important discoveries in West Africa including the discovery that a species of black fly was responsible for transmission of the filarial worm, causing river blindness in humans. </a:t>
            </a:r>
          </a:p>
          <a:p>
            <a:pPr marL="1371600" lvl="2" indent="-298450" rtl="0">
              <a:lnSpc>
                <a:spcPct val="100000"/>
              </a:lnSpc>
              <a:spcBef>
                <a:spcPts val="0"/>
              </a:spcBef>
              <a:buClr>
                <a:srgbClr val="252525"/>
              </a:buClr>
              <a:buSzPct val="100000"/>
              <a:buFont typeface="Arial"/>
              <a:buChar char="•"/>
            </a:pPr>
            <a:r>
              <a:rPr lang="en-US" sz="1100" dirty="0">
                <a:solidFill>
                  <a:srgbClr val="252525"/>
                </a:solidFill>
              </a:rPr>
              <a:t>(Source: “Liverpool School of Tropical Medicine.” see references</a:t>
            </a:r>
            <a:r>
              <a:rPr lang="en-US" sz="1100" dirty="0" smtClean="0">
                <a:solidFill>
                  <a:srgbClr val="252525"/>
                </a:solidFill>
              </a:rPr>
              <a:t>)</a:t>
            </a:r>
          </a:p>
          <a:p>
            <a:pPr marL="1371600" lvl="2" indent="-298450" rtl="0">
              <a:lnSpc>
                <a:spcPct val="100000"/>
              </a:lnSpc>
              <a:spcBef>
                <a:spcPts val="0"/>
              </a:spcBef>
              <a:buClr>
                <a:srgbClr val="252525"/>
              </a:buClr>
              <a:buSzPct val="100000"/>
            </a:pPr>
            <a:endParaRPr lang="en-US" sz="1100" dirty="0">
              <a:solidFill>
                <a:srgbClr val="252525"/>
              </a:solidFill>
            </a:endParaRPr>
          </a:p>
          <a:p>
            <a:pPr lvl="0" rtl="0">
              <a:lnSpc>
                <a:spcPct val="100000"/>
              </a:lnSpc>
              <a:spcBef>
                <a:spcPts val="0"/>
              </a:spcBef>
              <a:buNone/>
            </a:pPr>
            <a:r>
              <a:rPr lang="en-US" sz="1000" dirty="0">
                <a:solidFill>
                  <a:srgbClr val="252525"/>
                </a:solidFill>
              </a:rPr>
              <a:t>Photo Courtesy of </a:t>
            </a:r>
            <a:r>
              <a:rPr lang="en-US" sz="1000" dirty="0" err="1">
                <a:solidFill>
                  <a:srgbClr val="252525"/>
                </a:solidFill>
              </a:rPr>
              <a:t>Wellcome</a:t>
            </a:r>
            <a:r>
              <a:rPr lang="en-US" sz="1000" dirty="0">
                <a:solidFill>
                  <a:srgbClr val="252525"/>
                </a:solidFill>
              </a:rPr>
              <a:t> Library, </a:t>
            </a:r>
            <a:r>
              <a:rPr lang="en-US" sz="1000" dirty="0" smtClean="0">
                <a:solidFill>
                  <a:srgbClr val="252525"/>
                </a:solidFill>
              </a:rPr>
              <a:t>London</a:t>
            </a:r>
            <a:endParaRPr lang="en-US" sz="1000" dirty="0">
              <a:solidFill>
                <a:srgbClr val="252525"/>
              </a:solidFill>
            </a:endParaRPr>
          </a:p>
          <a:p>
            <a:pPr lvl="0" rtl="0">
              <a:lnSpc>
                <a:spcPct val="100000"/>
              </a:lnSpc>
              <a:spcBef>
                <a:spcPts val="0"/>
              </a:spcBef>
              <a:buNone/>
            </a:pPr>
            <a:endParaRPr sz="1000" dirty="0"/>
          </a:p>
          <a:p>
            <a:pPr lvl="0">
              <a:lnSpc>
                <a:spcPct val="100000"/>
              </a:lnSpc>
              <a:spcBef>
                <a:spcPts val="0"/>
              </a:spcBef>
              <a:buNone/>
            </a:pPr>
            <a:endParaRPr sz="1000" dirty="0"/>
          </a:p>
        </p:txBody>
      </p:sp>
      <p:sp>
        <p:nvSpPr>
          <p:cNvPr id="99" name="Shape 99"/>
          <p:cNvSpPr txBox="1">
            <a:spLocks noGrp="1"/>
          </p:cNvSpPr>
          <p:nvPr>
            <p:ph type="sldNum" idx="12"/>
          </p:nvPr>
        </p:nvSpPr>
        <p:spPr>
          <a:xfrm>
            <a:off x="3884612" y="8685213"/>
            <a:ext cx="2971799" cy="457200"/>
          </a:xfrm>
          <a:prstGeom prst="rect">
            <a:avLst/>
          </a:prstGeom>
        </p:spPr>
        <p:txBody>
          <a:bodyPr lIns="91425" tIns="45700" rIns="91425" bIns="45700" anchor="b" anchorCtr="0">
            <a:noAutofit/>
          </a:bodyPr>
          <a:lstStyle/>
          <a:p>
            <a:pPr lvl="0">
              <a:spcBef>
                <a:spcPts val="0"/>
              </a:spcBef>
              <a:buClr>
                <a:srgbClr val="000000"/>
              </a:buClr>
              <a:buSzPct val="25000"/>
              <a:buFont typeface="Arial"/>
              <a:buNone/>
            </a:pPr>
            <a:fld id="{00000000-1234-1234-1234-123412341234}" type="slidenum">
              <a:rPr lang="en-US"/>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Shape 105"/>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06" name="Shape 106"/>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marL="457200" lvl="0" indent="-298450" rtl="0">
              <a:spcBef>
                <a:spcPts val="0"/>
              </a:spcBef>
              <a:buSzPct val="100000"/>
              <a:buFont typeface="Arial"/>
              <a:buChar char="•"/>
            </a:pPr>
            <a:r>
              <a:rPr lang="en-US" sz="1100" dirty="0"/>
              <a:t>Background information on Ronald Ross</a:t>
            </a:r>
          </a:p>
          <a:p>
            <a:pPr marL="914400" lvl="1" indent="-298450" rtl="0">
              <a:spcBef>
                <a:spcPts val="0"/>
              </a:spcBef>
              <a:buSzPct val="100000"/>
              <a:buFont typeface="Arial"/>
              <a:buChar char="•"/>
            </a:pPr>
            <a:r>
              <a:rPr lang="en-US" sz="1100" dirty="0"/>
              <a:t>In 1894, Ross is introduced to Malaria research by Patrick Manson. </a:t>
            </a:r>
          </a:p>
          <a:p>
            <a:pPr marL="914400" lvl="1" indent="-298450" rtl="0">
              <a:spcBef>
                <a:spcPts val="0"/>
              </a:spcBef>
              <a:buSzPct val="100000"/>
              <a:buFont typeface="Arial"/>
              <a:buChar char="•"/>
            </a:pPr>
            <a:r>
              <a:rPr lang="en-US" sz="1100" dirty="0"/>
              <a:t>In 1897, Ross discovers the malaria parasite inside the </a:t>
            </a:r>
            <a:r>
              <a:rPr lang="en-US" sz="1100" i="1" dirty="0"/>
              <a:t>Anopheles</a:t>
            </a:r>
            <a:r>
              <a:rPr lang="en-US" sz="1100" dirty="0"/>
              <a:t> mosquito during his work for the Indian Medical Service. </a:t>
            </a:r>
          </a:p>
          <a:p>
            <a:pPr marL="914400" lvl="1" indent="-298450" rtl="0">
              <a:spcBef>
                <a:spcPts val="0"/>
              </a:spcBef>
              <a:buSzPct val="100000"/>
              <a:buFont typeface="Arial"/>
              <a:buChar char="•"/>
            </a:pPr>
            <a:r>
              <a:rPr lang="en-US" sz="1100" dirty="0"/>
              <a:t>In 1898, Ross demonstrates the transmission of the malarial parasite from infected to non-infected birds via </a:t>
            </a:r>
            <a:r>
              <a:rPr lang="en-US" sz="1100" i="1" dirty="0" err="1"/>
              <a:t>Culex</a:t>
            </a:r>
            <a:r>
              <a:rPr lang="en-US" sz="1100" i="1" dirty="0"/>
              <a:t> </a:t>
            </a:r>
            <a:r>
              <a:rPr lang="en-US" sz="1100" dirty="0"/>
              <a:t>mosquitoes.</a:t>
            </a:r>
          </a:p>
          <a:p>
            <a:pPr marL="914400" lvl="1" indent="-298450" rtl="0">
              <a:spcBef>
                <a:spcPts val="0"/>
              </a:spcBef>
              <a:buSzPct val="100000"/>
              <a:buFont typeface="Arial"/>
              <a:buChar char="•"/>
            </a:pPr>
            <a:r>
              <a:rPr lang="en-US" sz="1100" dirty="0"/>
              <a:t>In 1902, Ross wins the Nobel Prize for Medicine for his work on malaria, becoming the first British Nobel </a:t>
            </a:r>
            <a:r>
              <a:rPr lang="en-US" sz="1100" dirty="0" smtClean="0"/>
              <a:t>laureate.</a:t>
            </a:r>
            <a:endParaRPr lang="en-US" sz="1100" dirty="0"/>
          </a:p>
          <a:p>
            <a:pPr marL="1371600" lvl="2" indent="-298450" rtl="0">
              <a:spcBef>
                <a:spcPts val="0"/>
              </a:spcBef>
              <a:buSzPct val="100000"/>
              <a:buFont typeface="Arial"/>
              <a:buChar char="•"/>
            </a:pPr>
            <a:r>
              <a:rPr lang="en-US" sz="1100" dirty="0"/>
              <a:t>(</a:t>
            </a:r>
            <a:r>
              <a:rPr lang="en-US" sz="1100" dirty="0" err="1"/>
              <a:t>Source:”LSTM</a:t>
            </a:r>
            <a:r>
              <a:rPr lang="en-US" sz="1100" dirty="0"/>
              <a:t>, Ronald Ross and Malaria: A Brief History,” see references.)  </a:t>
            </a:r>
          </a:p>
          <a:p>
            <a:pPr lvl="0" rtl="0">
              <a:spcBef>
                <a:spcPts val="0"/>
              </a:spcBef>
              <a:buNone/>
            </a:pPr>
            <a:endParaRPr sz="1000" dirty="0"/>
          </a:p>
          <a:p>
            <a:pPr lvl="0">
              <a:spcBef>
                <a:spcPts val="0"/>
              </a:spcBef>
              <a:buNone/>
            </a:pPr>
            <a:r>
              <a:rPr lang="en-US" sz="1000" dirty="0"/>
              <a:t>Image Courtesy of </a:t>
            </a:r>
            <a:r>
              <a:rPr lang="en-US" sz="1000" dirty="0" err="1"/>
              <a:t>iStockphoto</a:t>
            </a:r>
            <a:r>
              <a:rPr lang="en-US" sz="1000" dirty="0"/>
              <a:t> </a:t>
            </a:r>
          </a:p>
        </p:txBody>
      </p:sp>
      <p:sp>
        <p:nvSpPr>
          <p:cNvPr id="107" name="Shape 107"/>
          <p:cNvSpPr txBox="1">
            <a:spLocks noGrp="1"/>
          </p:cNvSpPr>
          <p:nvPr>
            <p:ph type="sldNum" idx="12"/>
          </p:nvPr>
        </p:nvSpPr>
        <p:spPr>
          <a:xfrm>
            <a:off x="3884612" y="8685213"/>
            <a:ext cx="2971799" cy="457200"/>
          </a:xfrm>
          <a:prstGeom prst="rect">
            <a:avLst/>
          </a:prstGeom>
        </p:spPr>
        <p:txBody>
          <a:bodyPr lIns="91425" tIns="45700" rIns="91425" bIns="45700" anchor="b" anchorCtr="0">
            <a:noAutofit/>
          </a:bodyPr>
          <a:lstStyle/>
          <a:p>
            <a:pPr lvl="0">
              <a:spcBef>
                <a:spcPts val="0"/>
              </a:spcBef>
              <a:buClr>
                <a:srgbClr val="000000"/>
              </a:buClr>
              <a:buSzPct val="25000"/>
              <a:buFont typeface="Arial"/>
              <a:buNone/>
            </a:pPr>
            <a:fld id="{00000000-1234-1234-1234-123412341234}" type="slidenum">
              <a:rPr lang="en-US"/>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
        <p:cNvGrpSpPr/>
        <p:nvPr/>
      </p:nvGrpSpPr>
      <p:grpSpPr>
        <a:xfrm>
          <a:off x="0" y="0"/>
          <a:ext cx="0" cy="0"/>
          <a:chOff x="0" y="0"/>
          <a:chExt cx="0" cy="0"/>
        </a:xfrm>
      </p:grpSpPr>
      <p:sp>
        <p:nvSpPr>
          <p:cNvPr id="114" name="Shape 114"/>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15" name="Shape 115"/>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dirty="0"/>
          </a:p>
        </p:txBody>
      </p:sp>
      <p:sp>
        <p:nvSpPr>
          <p:cNvPr id="116" name="Shape 116"/>
          <p:cNvSpPr txBox="1">
            <a:spLocks noGrp="1"/>
          </p:cNvSpPr>
          <p:nvPr>
            <p:ph type="sldNum" idx="12"/>
          </p:nvPr>
        </p:nvSpPr>
        <p:spPr>
          <a:xfrm>
            <a:off x="3884612" y="8685213"/>
            <a:ext cx="2971799" cy="457200"/>
          </a:xfrm>
          <a:prstGeom prst="rect">
            <a:avLst/>
          </a:prstGeom>
        </p:spPr>
        <p:txBody>
          <a:bodyPr lIns="91425" tIns="45700" rIns="91425" bIns="45700" anchor="b" anchorCtr="0">
            <a:noAutofit/>
          </a:bodyPr>
          <a:lstStyle/>
          <a:p>
            <a:pPr lvl="0">
              <a:spcBef>
                <a:spcPts val="0"/>
              </a:spcBef>
              <a:buClr>
                <a:srgbClr val="000000"/>
              </a:buClr>
              <a:buSzPct val="25000"/>
              <a:buFont typeface="Arial"/>
              <a:buNone/>
            </a:pPr>
            <a:fld id="{00000000-1234-1234-1234-123412341234}" type="slidenum">
              <a:rPr lang="en-US"/>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p:cNvGrpSpPr/>
        <p:nvPr/>
      </p:nvGrpSpPr>
      <p:grpSpPr>
        <a:xfrm>
          <a:off x="0" y="0"/>
          <a:ext cx="0" cy="0"/>
          <a:chOff x="0" y="0"/>
          <a:chExt cx="0" cy="0"/>
        </a:xfrm>
      </p:grpSpPr>
      <p:sp>
        <p:nvSpPr>
          <p:cNvPr id="122" name="Shape 122"/>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23" name="Shape 123"/>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marL="457200" lvl="0" indent="-298450" rtl="0">
              <a:lnSpc>
                <a:spcPct val="100000"/>
              </a:lnSpc>
              <a:spcBef>
                <a:spcPts val="500"/>
              </a:spcBef>
              <a:spcAft>
                <a:spcPts val="500"/>
              </a:spcAft>
              <a:buSzPct val="100000"/>
              <a:buFont typeface="Arial"/>
              <a:buChar char="•"/>
            </a:pPr>
            <a:r>
              <a:rPr lang="en-US" sz="1100" b="1" dirty="0"/>
              <a:t>Horizontal Hygiene:</a:t>
            </a:r>
            <a:r>
              <a:rPr lang="en-US" sz="1100" dirty="0"/>
              <a:t> </a:t>
            </a:r>
          </a:p>
          <a:p>
            <a:pPr marL="914400" lvl="1" indent="-298450" rtl="0">
              <a:lnSpc>
                <a:spcPct val="100000"/>
              </a:lnSpc>
              <a:spcBef>
                <a:spcPts val="500"/>
              </a:spcBef>
              <a:spcAft>
                <a:spcPts val="500"/>
              </a:spcAft>
              <a:buSzPct val="100000"/>
              <a:buFont typeface="Arial"/>
              <a:buChar char="•"/>
            </a:pPr>
            <a:r>
              <a:rPr lang="en-US" sz="1100" dirty="0"/>
              <a:t>Also known as horizontal programs of public health-improvements;</a:t>
            </a:r>
          </a:p>
          <a:p>
            <a:pPr marL="914400" lvl="1" indent="-298450" rtl="0">
              <a:lnSpc>
                <a:spcPct val="100000"/>
              </a:lnSpc>
              <a:spcBef>
                <a:spcPts val="500"/>
              </a:spcBef>
              <a:spcAft>
                <a:spcPts val="500"/>
              </a:spcAft>
              <a:buSzPct val="100000"/>
              <a:buFont typeface="Arial"/>
              <a:buChar char="•"/>
            </a:pPr>
            <a:r>
              <a:rPr lang="en-US" sz="1100" dirty="0"/>
              <a:t>These programs seeks to tackle the over-all health problems on a wide front and </a:t>
            </a:r>
            <a:r>
              <a:rPr lang="en-US" sz="1100" dirty="0" smtClean="0"/>
              <a:t>on </a:t>
            </a:r>
            <a:r>
              <a:rPr lang="en-US" sz="1100" dirty="0"/>
              <a:t>a long term basis through the creation of a system of permanent institutions commonly known as general health services. </a:t>
            </a:r>
          </a:p>
          <a:p>
            <a:pPr marL="457200" lvl="0" indent="-298450" rtl="0">
              <a:lnSpc>
                <a:spcPct val="100000"/>
              </a:lnSpc>
              <a:spcBef>
                <a:spcPts val="500"/>
              </a:spcBef>
              <a:spcAft>
                <a:spcPts val="500"/>
              </a:spcAft>
              <a:buSzPct val="100000"/>
              <a:buFont typeface="Arial"/>
              <a:buChar char="•"/>
            </a:pPr>
            <a:r>
              <a:rPr lang="en-US" sz="1100" b="1" dirty="0"/>
              <a:t>Vertical Hygiene:</a:t>
            </a:r>
            <a:r>
              <a:rPr lang="en-US" sz="1100" dirty="0"/>
              <a:t> </a:t>
            </a:r>
          </a:p>
          <a:p>
            <a:pPr marL="914400" lvl="1" indent="-298450" rtl="0">
              <a:lnSpc>
                <a:spcPct val="100000"/>
              </a:lnSpc>
              <a:spcBef>
                <a:spcPts val="500"/>
              </a:spcBef>
              <a:spcAft>
                <a:spcPts val="500"/>
              </a:spcAft>
              <a:buSzPct val="100000"/>
              <a:buFont typeface="Arial"/>
              <a:buChar char="•"/>
            </a:pPr>
            <a:r>
              <a:rPr lang="en-US" sz="1100" dirty="0"/>
              <a:t>Also known as tropical hygiene-targeted single diseases;</a:t>
            </a:r>
          </a:p>
          <a:p>
            <a:pPr marL="914400" lvl="1" indent="-298450" rtl="0">
              <a:lnSpc>
                <a:spcPct val="100000"/>
              </a:lnSpc>
              <a:spcBef>
                <a:spcPts val="500"/>
              </a:spcBef>
              <a:spcAft>
                <a:spcPts val="500"/>
              </a:spcAft>
              <a:buSzPct val="100000"/>
              <a:buFont typeface="Arial"/>
              <a:buChar char="•"/>
            </a:pPr>
            <a:r>
              <a:rPr lang="en-US" sz="1100" dirty="0" smtClean="0"/>
              <a:t>Putting </a:t>
            </a:r>
            <a:r>
              <a:rPr lang="en-US" sz="1100" dirty="0"/>
              <a:t>a face on the disease helps to draw attention to it like polar bears on receding ice bergs</a:t>
            </a:r>
            <a:r>
              <a:rPr lang="en-US" sz="1100" dirty="0" smtClean="0"/>
              <a:t>;</a:t>
            </a:r>
          </a:p>
          <a:p>
            <a:pPr marL="914400" lvl="1" indent="-298450" rtl="0">
              <a:lnSpc>
                <a:spcPct val="100000"/>
              </a:lnSpc>
              <a:spcBef>
                <a:spcPts val="500"/>
              </a:spcBef>
              <a:spcAft>
                <a:spcPts val="500"/>
              </a:spcAft>
              <a:buSzPct val="100000"/>
              <a:buFont typeface="Arial"/>
              <a:buChar char="•"/>
            </a:pPr>
            <a:r>
              <a:rPr lang="en-US" sz="1100" dirty="0" smtClean="0"/>
              <a:t>A targeted approach for addressing one particular health issue at a time through plans, programs and protocols focusing on that central health issue rather than</a:t>
            </a:r>
            <a:r>
              <a:rPr lang="en-US" sz="1100" baseline="0" dirty="0" smtClean="0"/>
              <a:t> approaching multiple issues at the same time. The term “mass campaign” is widely used for these approaches because they are directed, supervised and executed by a specialized service using dedicated health workers. </a:t>
            </a:r>
            <a:endParaRPr lang="en-US" sz="1100" dirty="0"/>
          </a:p>
          <a:p>
            <a:pPr marL="1371600" lvl="2" indent="-298450" rtl="0">
              <a:lnSpc>
                <a:spcPct val="100000"/>
              </a:lnSpc>
              <a:spcBef>
                <a:spcPts val="500"/>
              </a:spcBef>
              <a:spcAft>
                <a:spcPts val="500"/>
              </a:spcAft>
              <a:buSzPct val="100000"/>
              <a:buFont typeface="Arial"/>
              <a:buChar char="•"/>
            </a:pPr>
            <a:r>
              <a:rPr lang="en-US" sz="1100" dirty="0" smtClean="0"/>
              <a:t>The </a:t>
            </a:r>
            <a:r>
              <a:rPr lang="en-US" sz="1100" dirty="0" smtClean="0"/>
              <a:t>eradication of smallpox</a:t>
            </a:r>
            <a:r>
              <a:rPr lang="en-US" sz="1100" baseline="0" dirty="0" smtClean="0"/>
              <a:t> is a good example of a Vertical Hygiene approach.</a:t>
            </a:r>
            <a:endParaRPr lang="en-US" sz="1100" dirty="0"/>
          </a:p>
          <a:p>
            <a:pPr marL="1371600" marR="0" lvl="2" indent="-298450" algn="l" rtl="0">
              <a:lnSpc>
                <a:spcPct val="100000"/>
              </a:lnSpc>
              <a:spcBef>
                <a:spcPts val="360"/>
              </a:spcBef>
              <a:spcAft>
                <a:spcPts val="0"/>
              </a:spcAft>
              <a:buClr>
                <a:srgbClr val="000000"/>
              </a:buClr>
              <a:buSzPct val="100000"/>
              <a:buFont typeface="Arial"/>
              <a:buChar char="•"/>
            </a:pPr>
            <a:r>
              <a:rPr lang="en-US" sz="1100" dirty="0">
                <a:solidFill>
                  <a:srgbClr val="000000"/>
                </a:solidFill>
              </a:rPr>
              <a:t>(Source: “Mass Campaigns versus General Health Services: What Have We Learnt in 40 Years about Vertical versus Horizontal Approaches?,” see references.) </a:t>
            </a:r>
          </a:p>
          <a:p>
            <a:pPr marL="457200" marR="0" lvl="0" indent="-298450" algn="l" rtl="0">
              <a:lnSpc>
                <a:spcPct val="100000"/>
              </a:lnSpc>
              <a:spcBef>
                <a:spcPts val="360"/>
              </a:spcBef>
              <a:spcAft>
                <a:spcPts val="0"/>
              </a:spcAft>
              <a:buClr>
                <a:srgbClr val="000000"/>
              </a:buClr>
              <a:buSzPct val="100000"/>
              <a:buFont typeface="Arial"/>
              <a:buChar char="•"/>
            </a:pPr>
            <a:r>
              <a:rPr lang="en-US" sz="1100" dirty="0">
                <a:solidFill>
                  <a:srgbClr val="000000"/>
                </a:solidFill>
              </a:rPr>
              <a:t>The image shows a model of a hygienic sanitary cabinet, England, 1895. </a:t>
            </a:r>
          </a:p>
          <a:p>
            <a:pPr marL="914400" marR="0" lvl="1" indent="-298450" algn="l" rtl="0">
              <a:lnSpc>
                <a:spcPct val="100000"/>
              </a:lnSpc>
              <a:spcBef>
                <a:spcPts val="360"/>
              </a:spcBef>
              <a:spcAft>
                <a:spcPts val="0"/>
              </a:spcAft>
              <a:buSzPct val="100000"/>
              <a:buFont typeface="Arial"/>
              <a:buChar char="•"/>
            </a:pPr>
            <a:r>
              <a:rPr lang="en-US" sz="1100" dirty="0" smtClean="0">
                <a:solidFill>
                  <a:srgbClr val="000000"/>
                </a:solidFill>
              </a:rPr>
              <a:t>Charles </a:t>
            </a:r>
            <a:r>
              <a:rPr lang="en-US" sz="1100" dirty="0">
                <a:solidFill>
                  <a:srgbClr val="000000"/>
                </a:solidFill>
              </a:rPr>
              <a:t>Campbell, a member of the Sanitary Institute, has designed and arranged this cabinet for lectures on hygiene and sanitary science for Sanitary Inspectors who are employed to check and report on the state of hygiene in their </a:t>
            </a:r>
            <a:r>
              <a:rPr lang="en-US" sz="1100" dirty="0" smtClean="0">
                <a:solidFill>
                  <a:srgbClr val="000000"/>
                </a:solidFill>
              </a:rPr>
              <a:t>neighborhood</a:t>
            </a:r>
            <a:r>
              <a:rPr lang="en-US" sz="1100" dirty="0">
                <a:solidFill>
                  <a:srgbClr val="000000"/>
                </a:solidFill>
              </a:rPr>
              <a:t>. </a:t>
            </a:r>
          </a:p>
          <a:p>
            <a:pPr marL="914400" marR="0" lvl="1" indent="-298450" algn="l" rtl="0">
              <a:lnSpc>
                <a:spcPct val="100000"/>
              </a:lnSpc>
              <a:spcBef>
                <a:spcPts val="360"/>
              </a:spcBef>
              <a:spcAft>
                <a:spcPts val="0"/>
              </a:spcAft>
              <a:buSzPct val="100000"/>
              <a:buFont typeface="Arial"/>
              <a:buChar char="•"/>
            </a:pPr>
            <a:r>
              <a:rPr lang="en-US" sz="1100" dirty="0">
                <a:solidFill>
                  <a:srgbClr val="000000"/>
                </a:solidFill>
              </a:rPr>
              <a:t>Women gained the sanitary officer certificates as often as men. In the mid-1890s, Hilda Martindale attended lectures at the Sanitary Institute, passed the examination, and went on to study public health and hygiene at Bedford College, London. She worked as a factory inspector for more than thirty years, becoming Deputy Chief Inspector in 1925. It’s possible Hilda Martindale was taught using this or a similar cabinet. </a:t>
            </a:r>
          </a:p>
          <a:p>
            <a:pPr marL="914400" marR="0" lvl="1" indent="-298450" algn="l" rtl="0">
              <a:lnSpc>
                <a:spcPct val="100000"/>
              </a:lnSpc>
              <a:spcBef>
                <a:spcPts val="360"/>
              </a:spcBef>
              <a:spcAft>
                <a:spcPts val="0"/>
              </a:spcAft>
              <a:buSzPct val="100000"/>
              <a:buFont typeface="Arial"/>
              <a:buChar char="•"/>
            </a:pPr>
            <a:r>
              <a:rPr lang="en-US" sz="1100" dirty="0">
                <a:solidFill>
                  <a:srgbClr val="000000"/>
                </a:solidFill>
              </a:rPr>
              <a:t>This cabinet has three layers of miniature water supply and sewerage fittings, sanitary appliances such as toilets and wash basins, and equipment relating to the ventilation of buildings. It also contains items showing incorrect or defective fittings posing a hazard to health.</a:t>
            </a:r>
          </a:p>
          <a:p>
            <a:pPr lvl="0" rtl="0">
              <a:lnSpc>
                <a:spcPct val="115000"/>
              </a:lnSpc>
              <a:spcBef>
                <a:spcPts val="500"/>
              </a:spcBef>
              <a:spcAft>
                <a:spcPts val="500"/>
              </a:spcAft>
              <a:buNone/>
            </a:pPr>
            <a:endParaRPr sz="1100" dirty="0">
              <a:solidFill>
                <a:srgbClr val="000000"/>
              </a:solidFill>
            </a:endParaRPr>
          </a:p>
          <a:p>
            <a:pPr lvl="0" rtl="0">
              <a:spcBef>
                <a:spcPts val="0"/>
              </a:spcBef>
              <a:buNone/>
            </a:pPr>
            <a:r>
              <a:rPr lang="en-US" sz="1100" dirty="0">
                <a:solidFill>
                  <a:srgbClr val="000000"/>
                </a:solidFill>
              </a:rPr>
              <a:t> </a:t>
            </a:r>
            <a:r>
              <a:rPr lang="en-US" sz="1000" dirty="0">
                <a:solidFill>
                  <a:srgbClr val="000000"/>
                </a:solidFill>
              </a:rPr>
              <a:t>Photo Courtesy of </a:t>
            </a:r>
            <a:r>
              <a:rPr lang="en-US" sz="1000" dirty="0" err="1">
                <a:solidFill>
                  <a:srgbClr val="000000"/>
                </a:solidFill>
              </a:rPr>
              <a:t>Wellcome</a:t>
            </a:r>
            <a:r>
              <a:rPr lang="en-US" sz="1000" dirty="0">
                <a:solidFill>
                  <a:srgbClr val="000000"/>
                </a:solidFill>
              </a:rPr>
              <a:t> Library, London. </a:t>
            </a:r>
          </a:p>
          <a:p>
            <a:pPr marR="0" lvl="0" algn="l" rtl="0">
              <a:lnSpc>
                <a:spcPct val="100000"/>
              </a:lnSpc>
              <a:spcBef>
                <a:spcPts val="360"/>
              </a:spcBef>
              <a:spcAft>
                <a:spcPts val="0"/>
              </a:spcAft>
              <a:buNone/>
            </a:pPr>
            <a:endParaRPr sz="1100" dirty="0"/>
          </a:p>
          <a:p>
            <a:pPr marR="0" lvl="0" algn="l" rtl="0">
              <a:lnSpc>
                <a:spcPct val="100000"/>
              </a:lnSpc>
              <a:spcBef>
                <a:spcPts val="360"/>
              </a:spcBef>
              <a:spcAft>
                <a:spcPts val="0"/>
              </a:spcAft>
              <a:buNone/>
            </a:pPr>
            <a:endParaRPr sz="1100" dirty="0"/>
          </a:p>
        </p:txBody>
      </p:sp>
      <p:sp>
        <p:nvSpPr>
          <p:cNvPr id="124" name="Shape 124"/>
          <p:cNvSpPr txBox="1">
            <a:spLocks noGrp="1"/>
          </p:cNvSpPr>
          <p:nvPr>
            <p:ph type="sldNum" idx="12"/>
          </p:nvPr>
        </p:nvSpPr>
        <p:spPr>
          <a:xfrm>
            <a:off x="3884612" y="8685213"/>
            <a:ext cx="2971799" cy="457200"/>
          </a:xfrm>
          <a:prstGeom prst="rect">
            <a:avLst/>
          </a:prstGeom>
        </p:spPr>
        <p:txBody>
          <a:bodyPr lIns="91425" tIns="45700" rIns="91425" bIns="45700" anchor="b" anchorCtr="0">
            <a:noAutofit/>
          </a:bodyPr>
          <a:lstStyle/>
          <a:p>
            <a:pPr lvl="0">
              <a:spcBef>
                <a:spcPts val="0"/>
              </a:spcBef>
              <a:buClr>
                <a:srgbClr val="000000"/>
              </a:buClr>
              <a:buSzPct val="25000"/>
              <a:buFont typeface="Arial"/>
              <a:buNone/>
            </a:pPr>
            <a:fld id="{00000000-1234-1234-1234-123412341234}" type="slidenum">
              <a:rPr lang="en-US"/>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Shape 11"/>
        <p:cNvGrpSpPr/>
        <p:nvPr/>
      </p:nvGrpSpPr>
      <p:grpSpPr>
        <a:xfrm>
          <a:off x="0" y="0"/>
          <a:ext cx="0" cy="0"/>
          <a:chOff x="0" y="0"/>
          <a:chExt cx="0" cy="0"/>
        </a:xfrm>
      </p:grpSpPr>
      <p:sp>
        <p:nvSpPr>
          <p:cNvPr id="12" name="Shape 12"/>
          <p:cNvSpPr txBox="1">
            <a:spLocks noGrp="1"/>
          </p:cNvSpPr>
          <p:nvPr>
            <p:ph type="ctrTitle"/>
          </p:nvPr>
        </p:nvSpPr>
        <p:spPr>
          <a:xfrm>
            <a:off x="609600" y="3835135"/>
            <a:ext cx="7772400" cy="1727464"/>
          </a:xfrm>
          <a:prstGeom prst="rect">
            <a:avLst/>
          </a:prstGeom>
          <a:noFill/>
          <a:ln>
            <a:noFill/>
          </a:ln>
        </p:spPr>
        <p:txBody>
          <a:bodyPr lIns="91425" tIns="91425" rIns="91425" bIns="91425" anchor="t" anchorCtr="0"/>
          <a:lstStyle>
            <a:lvl1pPr marL="0" marR="0" lvl="0" indent="0" algn="l" rtl="0">
              <a:spcBef>
                <a:spcPts val="0"/>
              </a:spcBef>
              <a:spcAft>
                <a:spcPts val="0"/>
              </a:spcAft>
              <a:defRPr sz="4800" b="0" i="0" u="none" strike="noStrike" cap="none">
                <a:solidFill>
                  <a:srgbClr val="EC511C"/>
                </a:solidFill>
                <a:latin typeface="Arial Black"/>
                <a:ea typeface="Arial Black"/>
                <a:cs typeface="Arial Black"/>
                <a:sym typeface="Arial Black"/>
              </a:defRPr>
            </a:lvl1pPr>
            <a:lvl2pPr marL="0" marR="0" lvl="1" indent="0" algn="l" rtl="0">
              <a:spcBef>
                <a:spcPts val="0"/>
              </a:spcBef>
              <a:spcAft>
                <a:spcPts val="0"/>
              </a:spcAft>
              <a:defRPr sz="2400" b="0" i="0" u="none" strike="noStrike" cap="none">
                <a:solidFill>
                  <a:schemeClr val="dk2"/>
                </a:solidFill>
                <a:latin typeface="Verdana"/>
                <a:ea typeface="Verdana"/>
                <a:cs typeface="Verdana"/>
                <a:sym typeface="Verdana"/>
              </a:defRPr>
            </a:lvl2pPr>
            <a:lvl3pPr marL="0" marR="0" lvl="2" indent="0" algn="l" rtl="0">
              <a:spcBef>
                <a:spcPts val="0"/>
              </a:spcBef>
              <a:spcAft>
                <a:spcPts val="0"/>
              </a:spcAft>
              <a:defRPr sz="2400" b="0" i="0" u="none" strike="noStrike" cap="none">
                <a:solidFill>
                  <a:schemeClr val="dk2"/>
                </a:solidFill>
                <a:latin typeface="Verdana"/>
                <a:ea typeface="Verdana"/>
                <a:cs typeface="Verdana"/>
                <a:sym typeface="Verdana"/>
              </a:defRPr>
            </a:lvl3pPr>
            <a:lvl4pPr marL="0" marR="0" lvl="3" indent="0" algn="l" rtl="0">
              <a:spcBef>
                <a:spcPts val="0"/>
              </a:spcBef>
              <a:spcAft>
                <a:spcPts val="0"/>
              </a:spcAft>
              <a:defRPr sz="2400" b="0" i="0" u="none" strike="noStrike" cap="none">
                <a:solidFill>
                  <a:schemeClr val="dk2"/>
                </a:solidFill>
                <a:latin typeface="Verdana"/>
                <a:ea typeface="Verdana"/>
                <a:cs typeface="Verdana"/>
                <a:sym typeface="Verdana"/>
              </a:defRPr>
            </a:lvl4pPr>
            <a:lvl5pPr marL="0" marR="0" lvl="4" indent="0" algn="l" rtl="0">
              <a:spcBef>
                <a:spcPts val="0"/>
              </a:spcBef>
              <a:spcAft>
                <a:spcPts val="0"/>
              </a:spcAft>
              <a:defRPr sz="2400" b="0" i="0" u="none" strike="noStrike" cap="none">
                <a:solidFill>
                  <a:schemeClr val="dk2"/>
                </a:solidFill>
                <a:latin typeface="Verdana"/>
                <a:ea typeface="Verdana"/>
                <a:cs typeface="Verdana"/>
                <a:sym typeface="Verdana"/>
              </a:defRPr>
            </a:lvl5pPr>
            <a:lvl6pPr marL="457200" marR="0" lvl="5" indent="0" algn="l" rtl="0">
              <a:spcBef>
                <a:spcPts val="0"/>
              </a:spcBef>
              <a:spcAft>
                <a:spcPts val="0"/>
              </a:spcAft>
              <a:defRPr sz="2400" b="0" i="0" u="none" strike="noStrike" cap="none">
                <a:solidFill>
                  <a:schemeClr val="dk2"/>
                </a:solidFill>
                <a:latin typeface="Verdana"/>
                <a:ea typeface="Verdana"/>
                <a:cs typeface="Verdana"/>
                <a:sym typeface="Verdana"/>
              </a:defRPr>
            </a:lvl6pPr>
            <a:lvl7pPr marL="914400" marR="0" lvl="6" indent="0" algn="l" rtl="0">
              <a:spcBef>
                <a:spcPts val="0"/>
              </a:spcBef>
              <a:spcAft>
                <a:spcPts val="0"/>
              </a:spcAft>
              <a:defRPr sz="2400" b="0" i="0" u="none" strike="noStrike" cap="none">
                <a:solidFill>
                  <a:schemeClr val="dk2"/>
                </a:solidFill>
                <a:latin typeface="Verdana"/>
                <a:ea typeface="Verdana"/>
                <a:cs typeface="Verdana"/>
                <a:sym typeface="Verdana"/>
              </a:defRPr>
            </a:lvl7pPr>
            <a:lvl8pPr marL="1371600" marR="0" lvl="7" indent="0" algn="l" rtl="0">
              <a:spcBef>
                <a:spcPts val="0"/>
              </a:spcBef>
              <a:spcAft>
                <a:spcPts val="0"/>
              </a:spcAft>
              <a:defRPr sz="2400" b="0" i="0" u="none" strike="noStrike" cap="none">
                <a:solidFill>
                  <a:schemeClr val="dk2"/>
                </a:solidFill>
                <a:latin typeface="Verdana"/>
                <a:ea typeface="Verdana"/>
                <a:cs typeface="Verdana"/>
                <a:sym typeface="Verdana"/>
              </a:defRPr>
            </a:lvl8pPr>
            <a:lvl9pPr marL="1828800" marR="0" lvl="8" indent="0" algn="l" rtl="0">
              <a:spcBef>
                <a:spcPts val="0"/>
              </a:spcBef>
              <a:spcAft>
                <a:spcPts val="0"/>
              </a:spcAft>
              <a:defRPr sz="2400" b="0" i="0" u="none" strike="noStrike" cap="none">
                <a:solidFill>
                  <a:schemeClr val="dk2"/>
                </a:solidFill>
                <a:latin typeface="Verdana"/>
                <a:ea typeface="Verdana"/>
                <a:cs typeface="Verdana"/>
                <a:sym typeface="Verdana"/>
              </a:defRPr>
            </a:lvl9pPr>
          </a:lstStyle>
          <a:p>
            <a:endParaRPr/>
          </a:p>
        </p:txBody>
      </p:sp>
      <p:sp>
        <p:nvSpPr>
          <p:cNvPr id="13" name="Shape 13"/>
          <p:cNvSpPr txBox="1">
            <a:spLocks noGrp="1"/>
          </p:cNvSpPr>
          <p:nvPr>
            <p:ph type="subTitle" idx="1"/>
          </p:nvPr>
        </p:nvSpPr>
        <p:spPr>
          <a:xfrm>
            <a:off x="609600" y="5592087"/>
            <a:ext cx="7696199" cy="884911"/>
          </a:xfrm>
          <a:prstGeom prst="rect">
            <a:avLst/>
          </a:prstGeom>
          <a:noFill/>
          <a:ln>
            <a:noFill/>
          </a:ln>
        </p:spPr>
        <p:txBody>
          <a:bodyPr lIns="91425" tIns="91425" rIns="91425" bIns="91425" anchor="t" anchorCtr="0"/>
          <a:lstStyle>
            <a:lvl1pPr marL="0" marR="0" lvl="0" indent="0" algn="l" rtl="0">
              <a:spcBef>
                <a:spcPts val="480"/>
              </a:spcBef>
              <a:spcAft>
                <a:spcPts val="0"/>
              </a:spcAft>
              <a:buClr>
                <a:schemeClr val="dk1"/>
              </a:buClr>
              <a:buFont typeface="Arial"/>
              <a:buNone/>
              <a:defRPr sz="2400" b="0" i="0" u="none" strike="noStrike" cap="none">
                <a:solidFill>
                  <a:schemeClr val="dk1"/>
                </a:solidFill>
                <a:latin typeface="Arial"/>
                <a:ea typeface="Arial"/>
                <a:cs typeface="Arial"/>
                <a:sym typeface="Arial"/>
              </a:defRPr>
            </a:lvl1pPr>
            <a:lvl2pPr marL="457200" marR="0" lvl="1" indent="0" algn="ctr" rtl="0">
              <a:spcBef>
                <a:spcPts val="400"/>
              </a:spcBef>
              <a:spcAft>
                <a:spcPts val="0"/>
              </a:spcAft>
              <a:buClr>
                <a:schemeClr val="dk1"/>
              </a:buClr>
              <a:buFont typeface="Verdana"/>
              <a:buNone/>
              <a:defRPr sz="2000" b="0" i="0" u="none" strike="noStrike" cap="none">
                <a:solidFill>
                  <a:schemeClr val="dk1"/>
                </a:solidFill>
                <a:latin typeface="Verdana"/>
                <a:ea typeface="Verdana"/>
                <a:cs typeface="Verdana"/>
                <a:sym typeface="Verdana"/>
              </a:defRPr>
            </a:lvl2pPr>
            <a:lvl3pPr marL="914400" marR="0" lvl="2" indent="0" algn="ctr" rtl="0">
              <a:spcBef>
                <a:spcPts val="360"/>
              </a:spcBef>
              <a:spcAft>
                <a:spcPts val="0"/>
              </a:spcAft>
              <a:buClr>
                <a:schemeClr val="dk1"/>
              </a:buClr>
              <a:buFont typeface="Verdana"/>
              <a:buNone/>
              <a:defRPr sz="1800" b="0" i="0" u="none" strike="noStrike" cap="none">
                <a:solidFill>
                  <a:schemeClr val="dk1"/>
                </a:solidFill>
                <a:latin typeface="Verdana"/>
                <a:ea typeface="Verdana"/>
                <a:cs typeface="Verdana"/>
                <a:sym typeface="Verdana"/>
              </a:defRPr>
            </a:lvl3pPr>
            <a:lvl4pPr marL="1371600" marR="0" lvl="3" indent="0" algn="ctr" rtl="0">
              <a:spcBef>
                <a:spcPts val="320"/>
              </a:spcBef>
              <a:spcAft>
                <a:spcPts val="0"/>
              </a:spcAft>
              <a:buClr>
                <a:schemeClr val="dk1"/>
              </a:buClr>
              <a:buFont typeface="Verdana"/>
              <a:buNone/>
              <a:defRPr sz="1600" b="0" i="0" u="none" strike="noStrike" cap="none">
                <a:solidFill>
                  <a:schemeClr val="dk1"/>
                </a:solidFill>
                <a:latin typeface="Verdana"/>
                <a:ea typeface="Verdana"/>
                <a:cs typeface="Verdana"/>
                <a:sym typeface="Verdana"/>
              </a:defRPr>
            </a:lvl4pPr>
            <a:lvl5pPr marL="1828800" marR="0" lvl="4" indent="0" algn="ctr" rtl="0">
              <a:spcBef>
                <a:spcPts val="320"/>
              </a:spcBef>
              <a:spcAft>
                <a:spcPts val="0"/>
              </a:spcAft>
              <a:buClr>
                <a:schemeClr val="dk1"/>
              </a:buClr>
              <a:buFont typeface="Verdana"/>
              <a:buNone/>
              <a:defRPr sz="1600" b="0" i="0" u="none" strike="noStrike" cap="none">
                <a:solidFill>
                  <a:schemeClr val="dk1"/>
                </a:solidFill>
                <a:latin typeface="Verdana"/>
                <a:ea typeface="Verdana"/>
                <a:cs typeface="Verdana"/>
                <a:sym typeface="Verdana"/>
              </a:defRPr>
            </a:lvl5pPr>
            <a:lvl6pPr marL="2286000" marR="0" lvl="5" indent="0" algn="ctr" rtl="0">
              <a:spcBef>
                <a:spcPts val="320"/>
              </a:spcBef>
              <a:spcAft>
                <a:spcPts val="0"/>
              </a:spcAft>
              <a:buClr>
                <a:schemeClr val="dk1"/>
              </a:buClr>
              <a:buFont typeface="Verdana"/>
              <a:buNone/>
              <a:defRPr sz="1600" b="0" i="0" u="none" strike="noStrike" cap="none">
                <a:solidFill>
                  <a:schemeClr val="dk1"/>
                </a:solidFill>
                <a:latin typeface="Verdana"/>
                <a:ea typeface="Verdana"/>
                <a:cs typeface="Verdana"/>
                <a:sym typeface="Verdana"/>
              </a:defRPr>
            </a:lvl6pPr>
            <a:lvl7pPr marL="2743200" marR="0" lvl="6" indent="0" algn="ctr" rtl="0">
              <a:spcBef>
                <a:spcPts val="320"/>
              </a:spcBef>
              <a:spcAft>
                <a:spcPts val="0"/>
              </a:spcAft>
              <a:buClr>
                <a:schemeClr val="dk1"/>
              </a:buClr>
              <a:buFont typeface="Verdana"/>
              <a:buNone/>
              <a:defRPr sz="1600" b="0" i="0" u="none" strike="noStrike" cap="none">
                <a:solidFill>
                  <a:schemeClr val="dk1"/>
                </a:solidFill>
                <a:latin typeface="Verdana"/>
                <a:ea typeface="Verdana"/>
                <a:cs typeface="Verdana"/>
                <a:sym typeface="Verdana"/>
              </a:defRPr>
            </a:lvl7pPr>
            <a:lvl8pPr marL="3200400" marR="0" lvl="7" indent="0" algn="ctr" rtl="0">
              <a:spcBef>
                <a:spcPts val="320"/>
              </a:spcBef>
              <a:spcAft>
                <a:spcPts val="0"/>
              </a:spcAft>
              <a:buClr>
                <a:schemeClr val="dk1"/>
              </a:buClr>
              <a:buFont typeface="Verdana"/>
              <a:buNone/>
              <a:defRPr sz="1600" b="0" i="0" u="none" strike="noStrike" cap="none">
                <a:solidFill>
                  <a:schemeClr val="dk1"/>
                </a:solidFill>
                <a:latin typeface="Verdana"/>
                <a:ea typeface="Verdana"/>
                <a:cs typeface="Verdana"/>
                <a:sym typeface="Verdana"/>
              </a:defRPr>
            </a:lvl8pPr>
            <a:lvl9pPr marL="3657600" marR="0" lvl="8" indent="0" algn="ctr" rtl="0">
              <a:spcBef>
                <a:spcPts val="320"/>
              </a:spcBef>
              <a:spcAft>
                <a:spcPts val="0"/>
              </a:spcAft>
              <a:buClr>
                <a:schemeClr val="dk1"/>
              </a:buClr>
              <a:buFont typeface="Verdana"/>
              <a:buNone/>
              <a:defRPr sz="1600" b="0" i="0" u="none" strike="noStrike" cap="none">
                <a:solidFill>
                  <a:schemeClr val="dk1"/>
                </a:solidFill>
                <a:latin typeface="Verdana"/>
                <a:ea typeface="Verdana"/>
                <a:cs typeface="Verdana"/>
                <a:sym typeface="Verdana"/>
              </a:defRPr>
            </a:lvl9pPr>
          </a:lstStyle>
          <a:p>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cSld name="Title and Vertical Text">
    <p:spTree>
      <p:nvGrpSpPr>
        <p:cNvPr id="1" name="Shape 49"/>
        <p:cNvGrpSpPr/>
        <p:nvPr/>
      </p:nvGrpSpPr>
      <p:grpSpPr>
        <a:xfrm>
          <a:off x="0" y="0"/>
          <a:ext cx="0" cy="0"/>
          <a:chOff x="0" y="0"/>
          <a:chExt cx="0" cy="0"/>
        </a:xfrm>
      </p:grpSpPr>
      <p:sp>
        <p:nvSpPr>
          <p:cNvPr id="50" name="Shape 50"/>
          <p:cNvSpPr txBox="1">
            <a:spLocks noGrp="1"/>
          </p:cNvSpPr>
          <p:nvPr>
            <p:ph type="title"/>
          </p:nvPr>
        </p:nvSpPr>
        <p:spPr>
          <a:xfrm>
            <a:off x="457200" y="274637"/>
            <a:ext cx="8229600" cy="1143000"/>
          </a:xfrm>
          <a:prstGeom prst="rect">
            <a:avLst/>
          </a:prstGeom>
          <a:noFill/>
          <a:ln>
            <a:noFill/>
          </a:ln>
        </p:spPr>
        <p:txBody>
          <a:bodyPr lIns="91425" tIns="91425" rIns="91425" bIns="91425" anchor="t" anchorCtr="0"/>
          <a:lstStyle>
            <a:lvl1pPr lvl="0" rtl="0">
              <a:spcBef>
                <a:spcPts val="0"/>
              </a:spcBef>
              <a:defRPr sz="3200">
                <a:latin typeface="Arial Black"/>
                <a:ea typeface="Arial Black"/>
                <a:cs typeface="Arial Black"/>
                <a:sym typeface="Arial Black"/>
              </a:defRPr>
            </a:lvl1pPr>
            <a:lvl2pPr lvl="1" rtl="0">
              <a:spcBef>
                <a:spcPts val="0"/>
              </a:spcBef>
              <a:defRPr sz="2400">
                <a:solidFill>
                  <a:schemeClr val="dk2"/>
                </a:solidFill>
                <a:latin typeface="Verdana"/>
                <a:ea typeface="Verdana"/>
                <a:cs typeface="Verdana"/>
                <a:sym typeface="Verdana"/>
              </a:defRPr>
            </a:lvl2pPr>
            <a:lvl3pPr lvl="2" rtl="0">
              <a:spcBef>
                <a:spcPts val="0"/>
              </a:spcBef>
              <a:defRPr sz="2400">
                <a:solidFill>
                  <a:schemeClr val="dk2"/>
                </a:solidFill>
                <a:latin typeface="Verdana"/>
                <a:ea typeface="Verdana"/>
                <a:cs typeface="Verdana"/>
                <a:sym typeface="Verdana"/>
              </a:defRPr>
            </a:lvl3pPr>
            <a:lvl4pPr lvl="3" rtl="0">
              <a:spcBef>
                <a:spcPts val="0"/>
              </a:spcBef>
              <a:defRPr sz="2400">
                <a:solidFill>
                  <a:schemeClr val="dk2"/>
                </a:solidFill>
                <a:latin typeface="Verdana"/>
                <a:ea typeface="Verdana"/>
                <a:cs typeface="Verdana"/>
                <a:sym typeface="Verdana"/>
              </a:defRPr>
            </a:lvl4pPr>
            <a:lvl5pPr lvl="4" rtl="0">
              <a:spcBef>
                <a:spcPts val="0"/>
              </a:spcBef>
              <a:defRPr sz="2400">
                <a:solidFill>
                  <a:schemeClr val="dk2"/>
                </a:solidFill>
                <a:latin typeface="Verdana"/>
                <a:ea typeface="Verdana"/>
                <a:cs typeface="Verdana"/>
                <a:sym typeface="Verdana"/>
              </a:defRPr>
            </a:lvl5pPr>
            <a:lvl6pPr lvl="5" rtl="0">
              <a:spcBef>
                <a:spcPts val="0"/>
              </a:spcBef>
              <a:defRPr sz="2400">
                <a:solidFill>
                  <a:schemeClr val="dk2"/>
                </a:solidFill>
                <a:latin typeface="Verdana"/>
                <a:ea typeface="Verdana"/>
                <a:cs typeface="Verdana"/>
                <a:sym typeface="Verdana"/>
              </a:defRPr>
            </a:lvl6pPr>
            <a:lvl7pPr lvl="6" rtl="0">
              <a:spcBef>
                <a:spcPts val="0"/>
              </a:spcBef>
              <a:defRPr sz="2400">
                <a:solidFill>
                  <a:schemeClr val="dk2"/>
                </a:solidFill>
                <a:latin typeface="Verdana"/>
                <a:ea typeface="Verdana"/>
                <a:cs typeface="Verdana"/>
                <a:sym typeface="Verdana"/>
              </a:defRPr>
            </a:lvl7pPr>
            <a:lvl8pPr lvl="7" rtl="0">
              <a:spcBef>
                <a:spcPts val="0"/>
              </a:spcBef>
              <a:defRPr sz="2400">
                <a:solidFill>
                  <a:schemeClr val="dk2"/>
                </a:solidFill>
                <a:latin typeface="Verdana"/>
                <a:ea typeface="Verdana"/>
                <a:cs typeface="Verdana"/>
                <a:sym typeface="Verdana"/>
              </a:defRPr>
            </a:lvl8pPr>
            <a:lvl9pPr lvl="8" rtl="0">
              <a:spcBef>
                <a:spcPts val="0"/>
              </a:spcBef>
              <a:defRPr sz="2400">
                <a:solidFill>
                  <a:schemeClr val="dk2"/>
                </a:solidFill>
                <a:latin typeface="Verdana"/>
                <a:ea typeface="Verdana"/>
                <a:cs typeface="Verdana"/>
                <a:sym typeface="Verdana"/>
              </a:defRPr>
            </a:lvl9pPr>
          </a:lstStyle>
          <a:p>
            <a:endParaRPr/>
          </a:p>
        </p:txBody>
      </p:sp>
      <p:sp>
        <p:nvSpPr>
          <p:cNvPr id="51" name="Shape 51"/>
          <p:cNvSpPr txBox="1">
            <a:spLocks noGrp="1"/>
          </p:cNvSpPr>
          <p:nvPr>
            <p:ph type="body" idx="1"/>
          </p:nvPr>
        </p:nvSpPr>
        <p:spPr>
          <a:xfrm rot="5400000">
            <a:off x="2309018" y="-251618"/>
            <a:ext cx="4525963" cy="8229600"/>
          </a:xfrm>
          <a:prstGeom prst="rect">
            <a:avLst/>
          </a:prstGeom>
          <a:noFill/>
          <a:ln>
            <a:noFill/>
          </a:ln>
        </p:spPr>
        <p:txBody>
          <a:bodyPr lIns="91425" tIns="91425" rIns="91425" bIns="91425" anchor="t" anchorCtr="0"/>
          <a:lstStyle>
            <a:lvl1pPr lvl="0" rtl="0">
              <a:spcBef>
                <a:spcPts val="0"/>
              </a:spcBef>
              <a:defRPr>
                <a:latin typeface="Arial"/>
                <a:ea typeface="Arial"/>
                <a:cs typeface="Arial"/>
                <a:sym typeface="Arial"/>
              </a:defRPr>
            </a:lvl1pPr>
            <a:lvl2pPr lvl="1" rtl="0">
              <a:spcBef>
                <a:spcPts val="0"/>
              </a:spcBef>
              <a:defRPr>
                <a:latin typeface="Arial"/>
                <a:ea typeface="Arial"/>
                <a:cs typeface="Arial"/>
                <a:sym typeface="Arial"/>
              </a:defRPr>
            </a:lvl2pPr>
            <a:lvl3pPr lvl="2" rtl="0">
              <a:spcBef>
                <a:spcPts val="0"/>
              </a:spcBef>
              <a:defRPr>
                <a:latin typeface="Arial"/>
                <a:ea typeface="Arial"/>
                <a:cs typeface="Arial"/>
                <a:sym typeface="Arial"/>
              </a:defRPr>
            </a:lvl3pPr>
            <a:lvl4pPr lvl="3" rtl="0">
              <a:spcBef>
                <a:spcPts val="0"/>
              </a:spcBef>
              <a:defRPr>
                <a:latin typeface="Arial"/>
                <a:ea typeface="Arial"/>
                <a:cs typeface="Arial"/>
                <a:sym typeface="Arial"/>
              </a:defRPr>
            </a:lvl4pPr>
            <a:lvl5pPr lvl="4" rtl="0">
              <a:spcBef>
                <a:spcPts val="0"/>
              </a:spcBef>
              <a:defRPr>
                <a:latin typeface="Arial"/>
                <a:ea typeface="Arial"/>
                <a:cs typeface="Arial"/>
                <a:sym typeface="Arial"/>
              </a:defRPr>
            </a:lvl5pPr>
            <a:lvl6pPr lvl="5" rtl="0">
              <a:spcBef>
                <a:spcPts val="0"/>
              </a:spcBef>
              <a:defRPr sz="1600">
                <a:solidFill>
                  <a:schemeClr val="dk1"/>
                </a:solidFill>
                <a:latin typeface="Verdana"/>
                <a:ea typeface="Verdana"/>
                <a:cs typeface="Verdana"/>
                <a:sym typeface="Verdana"/>
              </a:defRPr>
            </a:lvl6pPr>
            <a:lvl7pPr lvl="6" rtl="0">
              <a:spcBef>
                <a:spcPts val="0"/>
              </a:spcBef>
              <a:defRPr sz="1600">
                <a:solidFill>
                  <a:schemeClr val="dk1"/>
                </a:solidFill>
                <a:latin typeface="Verdana"/>
                <a:ea typeface="Verdana"/>
                <a:cs typeface="Verdana"/>
                <a:sym typeface="Verdana"/>
              </a:defRPr>
            </a:lvl7pPr>
            <a:lvl8pPr lvl="7" rtl="0">
              <a:spcBef>
                <a:spcPts val="0"/>
              </a:spcBef>
              <a:defRPr sz="1600">
                <a:solidFill>
                  <a:schemeClr val="dk1"/>
                </a:solidFill>
                <a:latin typeface="Verdana"/>
                <a:ea typeface="Verdana"/>
                <a:cs typeface="Verdana"/>
                <a:sym typeface="Verdana"/>
              </a:defRPr>
            </a:lvl8pPr>
            <a:lvl9pPr lvl="8" rtl="0">
              <a:spcBef>
                <a:spcPts val="0"/>
              </a:spcBef>
              <a:defRPr sz="1600">
                <a:solidFill>
                  <a:schemeClr val="dk1"/>
                </a:solidFill>
                <a:latin typeface="Verdana"/>
                <a:ea typeface="Verdana"/>
                <a:cs typeface="Verdana"/>
                <a:sym typeface="Verdana"/>
              </a:defRPr>
            </a:lvl9pPr>
          </a:lstStyle>
          <a:p>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cSld name="Vertical Title and Text">
    <p:spTree>
      <p:nvGrpSpPr>
        <p:cNvPr id="1" name="Shape 53"/>
        <p:cNvGrpSpPr/>
        <p:nvPr/>
      </p:nvGrpSpPr>
      <p:grpSpPr>
        <a:xfrm>
          <a:off x="0" y="0"/>
          <a:ext cx="0" cy="0"/>
          <a:chOff x="0" y="0"/>
          <a:chExt cx="0" cy="0"/>
        </a:xfrm>
      </p:grpSpPr>
      <p:sp>
        <p:nvSpPr>
          <p:cNvPr id="54" name="Shape 54"/>
          <p:cNvSpPr txBox="1">
            <a:spLocks noGrp="1"/>
          </p:cNvSpPr>
          <p:nvPr>
            <p:ph type="title"/>
          </p:nvPr>
        </p:nvSpPr>
        <p:spPr>
          <a:xfrm rot="5400000">
            <a:off x="4732337" y="2171700"/>
            <a:ext cx="5851525" cy="2057400"/>
          </a:xfrm>
          <a:prstGeom prst="rect">
            <a:avLst/>
          </a:prstGeom>
          <a:noFill/>
          <a:ln>
            <a:noFill/>
          </a:ln>
        </p:spPr>
        <p:txBody>
          <a:bodyPr lIns="91425" tIns="91425" rIns="91425" bIns="91425" anchor="t" anchorCtr="0"/>
          <a:lstStyle>
            <a:lvl1pPr lvl="0" rtl="0">
              <a:spcBef>
                <a:spcPts val="0"/>
              </a:spcBef>
              <a:defRPr>
                <a:latin typeface="Arial Black"/>
                <a:ea typeface="Arial Black"/>
                <a:cs typeface="Arial Black"/>
                <a:sym typeface="Arial Black"/>
              </a:defRPr>
            </a:lvl1pPr>
            <a:lvl2pPr lvl="1" rtl="0">
              <a:spcBef>
                <a:spcPts val="0"/>
              </a:spcBef>
              <a:defRPr sz="2400">
                <a:solidFill>
                  <a:schemeClr val="dk2"/>
                </a:solidFill>
                <a:latin typeface="Verdana"/>
                <a:ea typeface="Verdana"/>
                <a:cs typeface="Verdana"/>
                <a:sym typeface="Verdana"/>
              </a:defRPr>
            </a:lvl2pPr>
            <a:lvl3pPr lvl="2" rtl="0">
              <a:spcBef>
                <a:spcPts val="0"/>
              </a:spcBef>
              <a:defRPr sz="2400">
                <a:solidFill>
                  <a:schemeClr val="dk2"/>
                </a:solidFill>
                <a:latin typeface="Verdana"/>
                <a:ea typeface="Verdana"/>
                <a:cs typeface="Verdana"/>
                <a:sym typeface="Verdana"/>
              </a:defRPr>
            </a:lvl3pPr>
            <a:lvl4pPr lvl="3" rtl="0">
              <a:spcBef>
                <a:spcPts val="0"/>
              </a:spcBef>
              <a:defRPr sz="2400">
                <a:solidFill>
                  <a:schemeClr val="dk2"/>
                </a:solidFill>
                <a:latin typeface="Verdana"/>
                <a:ea typeface="Verdana"/>
                <a:cs typeface="Verdana"/>
                <a:sym typeface="Verdana"/>
              </a:defRPr>
            </a:lvl4pPr>
            <a:lvl5pPr lvl="4" rtl="0">
              <a:spcBef>
                <a:spcPts val="0"/>
              </a:spcBef>
              <a:defRPr sz="2400">
                <a:solidFill>
                  <a:schemeClr val="dk2"/>
                </a:solidFill>
                <a:latin typeface="Verdana"/>
                <a:ea typeface="Verdana"/>
                <a:cs typeface="Verdana"/>
                <a:sym typeface="Verdana"/>
              </a:defRPr>
            </a:lvl5pPr>
            <a:lvl6pPr lvl="5" rtl="0">
              <a:spcBef>
                <a:spcPts val="0"/>
              </a:spcBef>
              <a:defRPr sz="2400">
                <a:solidFill>
                  <a:schemeClr val="dk2"/>
                </a:solidFill>
                <a:latin typeface="Verdana"/>
                <a:ea typeface="Verdana"/>
                <a:cs typeface="Verdana"/>
                <a:sym typeface="Verdana"/>
              </a:defRPr>
            </a:lvl6pPr>
            <a:lvl7pPr lvl="6" rtl="0">
              <a:spcBef>
                <a:spcPts val="0"/>
              </a:spcBef>
              <a:defRPr sz="2400">
                <a:solidFill>
                  <a:schemeClr val="dk2"/>
                </a:solidFill>
                <a:latin typeface="Verdana"/>
                <a:ea typeface="Verdana"/>
                <a:cs typeface="Verdana"/>
                <a:sym typeface="Verdana"/>
              </a:defRPr>
            </a:lvl7pPr>
            <a:lvl8pPr lvl="7" rtl="0">
              <a:spcBef>
                <a:spcPts val="0"/>
              </a:spcBef>
              <a:defRPr sz="2400">
                <a:solidFill>
                  <a:schemeClr val="dk2"/>
                </a:solidFill>
                <a:latin typeface="Verdana"/>
                <a:ea typeface="Verdana"/>
                <a:cs typeface="Verdana"/>
                <a:sym typeface="Verdana"/>
              </a:defRPr>
            </a:lvl8pPr>
            <a:lvl9pPr lvl="8" rtl="0">
              <a:spcBef>
                <a:spcPts val="0"/>
              </a:spcBef>
              <a:defRPr sz="2400">
                <a:solidFill>
                  <a:schemeClr val="dk2"/>
                </a:solidFill>
                <a:latin typeface="Verdana"/>
                <a:ea typeface="Verdana"/>
                <a:cs typeface="Verdana"/>
                <a:sym typeface="Verdana"/>
              </a:defRPr>
            </a:lvl9pPr>
          </a:lstStyle>
          <a:p>
            <a:endParaRPr/>
          </a:p>
        </p:txBody>
      </p:sp>
      <p:sp>
        <p:nvSpPr>
          <p:cNvPr id="55" name="Shape 55"/>
          <p:cNvSpPr txBox="1">
            <a:spLocks noGrp="1"/>
          </p:cNvSpPr>
          <p:nvPr>
            <p:ph type="body" idx="1"/>
          </p:nvPr>
        </p:nvSpPr>
        <p:spPr>
          <a:xfrm rot="5400000">
            <a:off x="541337" y="190500"/>
            <a:ext cx="5851525" cy="6019799"/>
          </a:xfrm>
          <a:prstGeom prst="rect">
            <a:avLst/>
          </a:prstGeom>
          <a:noFill/>
          <a:ln>
            <a:noFill/>
          </a:ln>
        </p:spPr>
        <p:txBody>
          <a:bodyPr lIns="91425" tIns="91425" rIns="91425" bIns="91425" anchor="t" anchorCtr="0"/>
          <a:lstStyle>
            <a:lvl1pPr lvl="0" rtl="0">
              <a:spcBef>
                <a:spcPts val="0"/>
              </a:spcBef>
              <a:defRPr>
                <a:latin typeface="Arial"/>
                <a:ea typeface="Arial"/>
                <a:cs typeface="Arial"/>
                <a:sym typeface="Arial"/>
              </a:defRPr>
            </a:lvl1pPr>
            <a:lvl2pPr lvl="1" rtl="0">
              <a:spcBef>
                <a:spcPts val="0"/>
              </a:spcBef>
              <a:defRPr>
                <a:latin typeface="Arial"/>
                <a:ea typeface="Arial"/>
                <a:cs typeface="Arial"/>
                <a:sym typeface="Arial"/>
              </a:defRPr>
            </a:lvl2pPr>
            <a:lvl3pPr lvl="2" rtl="0">
              <a:spcBef>
                <a:spcPts val="0"/>
              </a:spcBef>
              <a:defRPr>
                <a:latin typeface="Arial"/>
                <a:ea typeface="Arial"/>
                <a:cs typeface="Arial"/>
                <a:sym typeface="Arial"/>
              </a:defRPr>
            </a:lvl3pPr>
            <a:lvl4pPr lvl="3" rtl="0">
              <a:spcBef>
                <a:spcPts val="0"/>
              </a:spcBef>
              <a:defRPr>
                <a:latin typeface="Arial"/>
                <a:ea typeface="Arial"/>
                <a:cs typeface="Arial"/>
                <a:sym typeface="Arial"/>
              </a:defRPr>
            </a:lvl4pPr>
            <a:lvl5pPr lvl="4" rtl="0">
              <a:spcBef>
                <a:spcPts val="0"/>
              </a:spcBef>
              <a:defRPr>
                <a:latin typeface="Arial"/>
                <a:ea typeface="Arial"/>
                <a:cs typeface="Arial"/>
                <a:sym typeface="Arial"/>
              </a:defRPr>
            </a:lvl5pPr>
            <a:lvl6pPr lvl="5" rtl="0">
              <a:spcBef>
                <a:spcPts val="0"/>
              </a:spcBef>
              <a:defRPr sz="1600">
                <a:solidFill>
                  <a:schemeClr val="dk1"/>
                </a:solidFill>
                <a:latin typeface="Verdana"/>
                <a:ea typeface="Verdana"/>
                <a:cs typeface="Verdana"/>
                <a:sym typeface="Verdana"/>
              </a:defRPr>
            </a:lvl6pPr>
            <a:lvl7pPr lvl="6" rtl="0">
              <a:spcBef>
                <a:spcPts val="0"/>
              </a:spcBef>
              <a:defRPr sz="1600">
                <a:solidFill>
                  <a:schemeClr val="dk1"/>
                </a:solidFill>
                <a:latin typeface="Verdana"/>
                <a:ea typeface="Verdana"/>
                <a:cs typeface="Verdana"/>
                <a:sym typeface="Verdana"/>
              </a:defRPr>
            </a:lvl7pPr>
            <a:lvl8pPr lvl="7" rtl="0">
              <a:spcBef>
                <a:spcPts val="0"/>
              </a:spcBef>
              <a:defRPr sz="1600">
                <a:solidFill>
                  <a:schemeClr val="dk1"/>
                </a:solidFill>
                <a:latin typeface="Verdana"/>
                <a:ea typeface="Verdana"/>
                <a:cs typeface="Verdana"/>
                <a:sym typeface="Verdana"/>
              </a:defRPr>
            </a:lvl8pPr>
            <a:lvl9pPr lvl="8" rtl="0">
              <a:spcBef>
                <a:spcPts val="0"/>
              </a:spcBef>
              <a:defRPr sz="1600">
                <a:solidFill>
                  <a:schemeClr val="dk1"/>
                </a:solidFill>
                <a:latin typeface="Verdana"/>
                <a:ea typeface="Verdana"/>
                <a:cs typeface="Verdana"/>
                <a:sym typeface="Verdana"/>
              </a:defRPr>
            </a:lvl9p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Shape 14"/>
        <p:cNvGrpSpPr/>
        <p:nvPr/>
      </p:nvGrpSpPr>
      <p:grpSpPr>
        <a:xfrm>
          <a:off x="0" y="0"/>
          <a:ext cx="0" cy="0"/>
          <a:chOff x="0" y="0"/>
          <a:chExt cx="0" cy="0"/>
        </a:xfrm>
      </p:grpSpPr>
      <p:sp>
        <p:nvSpPr>
          <p:cNvPr id="16" name="Shape 16"/>
          <p:cNvSpPr txBox="1">
            <a:spLocks noGrp="1"/>
          </p:cNvSpPr>
          <p:nvPr>
            <p:ph type="body" idx="1"/>
          </p:nvPr>
        </p:nvSpPr>
        <p:spPr>
          <a:xfrm>
            <a:off x="457200" y="1828800"/>
            <a:ext cx="8229600" cy="4297363"/>
          </a:xfrm>
          <a:prstGeom prst="rect">
            <a:avLst/>
          </a:prstGeom>
          <a:noFill/>
          <a:ln>
            <a:noFill/>
          </a:ln>
        </p:spPr>
        <p:txBody>
          <a:bodyPr lIns="91425" tIns="91425" rIns="91425" bIns="91425" anchor="t" anchorCtr="0"/>
          <a:lstStyle>
            <a:lvl1pPr lvl="0" rtl="0">
              <a:spcBef>
                <a:spcPts val="0"/>
              </a:spcBef>
              <a:defRPr>
                <a:solidFill>
                  <a:schemeClr val="dk1"/>
                </a:solidFill>
                <a:latin typeface="Arial"/>
                <a:ea typeface="Arial"/>
                <a:cs typeface="Arial"/>
                <a:sym typeface="Arial"/>
              </a:defRPr>
            </a:lvl1pPr>
            <a:lvl2pPr lvl="1" rtl="0">
              <a:spcBef>
                <a:spcPts val="0"/>
              </a:spcBef>
              <a:defRPr>
                <a:latin typeface="Arial"/>
                <a:ea typeface="Arial"/>
                <a:cs typeface="Arial"/>
                <a:sym typeface="Arial"/>
              </a:defRPr>
            </a:lvl2pPr>
            <a:lvl3pPr lvl="2" rtl="0">
              <a:spcBef>
                <a:spcPts val="0"/>
              </a:spcBef>
              <a:defRPr>
                <a:latin typeface="Arial"/>
                <a:ea typeface="Arial"/>
                <a:cs typeface="Arial"/>
                <a:sym typeface="Arial"/>
              </a:defRPr>
            </a:lvl3pPr>
            <a:lvl4pPr lvl="3" rtl="0">
              <a:spcBef>
                <a:spcPts val="0"/>
              </a:spcBef>
              <a:defRPr>
                <a:latin typeface="Arial"/>
                <a:ea typeface="Arial"/>
                <a:cs typeface="Arial"/>
                <a:sym typeface="Arial"/>
              </a:defRPr>
            </a:lvl4pPr>
            <a:lvl5pPr lvl="4" rtl="0">
              <a:spcBef>
                <a:spcPts val="0"/>
              </a:spcBef>
              <a:defRPr>
                <a:latin typeface="Arial"/>
                <a:ea typeface="Arial"/>
                <a:cs typeface="Arial"/>
                <a:sym typeface="Arial"/>
              </a:defRPr>
            </a:lvl5pPr>
            <a:lvl6pPr lvl="5" rtl="0">
              <a:spcBef>
                <a:spcPts val="0"/>
              </a:spcBef>
              <a:defRPr sz="1600">
                <a:solidFill>
                  <a:schemeClr val="dk1"/>
                </a:solidFill>
                <a:latin typeface="Verdana"/>
                <a:ea typeface="Verdana"/>
                <a:cs typeface="Verdana"/>
                <a:sym typeface="Verdana"/>
              </a:defRPr>
            </a:lvl6pPr>
            <a:lvl7pPr lvl="6" rtl="0">
              <a:spcBef>
                <a:spcPts val="0"/>
              </a:spcBef>
              <a:defRPr sz="1600">
                <a:solidFill>
                  <a:schemeClr val="dk1"/>
                </a:solidFill>
                <a:latin typeface="Verdana"/>
                <a:ea typeface="Verdana"/>
                <a:cs typeface="Verdana"/>
                <a:sym typeface="Verdana"/>
              </a:defRPr>
            </a:lvl7pPr>
            <a:lvl8pPr lvl="7" rtl="0">
              <a:spcBef>
                <a:spcPts val="0"/>
              </a:spcBef>
              <a:defRPr sz="1600">
                <a:solidFill>
                  <a:schemeClr val="dk1"/>
                </a:solidFill>
                <a:latin typeface="Verdana"/>
                <a:ea typeface="Verdana"/>
                <a:cs typeface="Verdana"/>
                <a:sym typeface="Verdana"/>
              </a:defRPr>
            </a:lvl8pPr>
            <a:lvl9pPr lvl="8" rtl="0">
              <a:spcBef>
                <a:spcPts val="0"/>
              </a:spcBef>
              <a:defRPr sz="1600">
                <a:solidFill>
                  <a:schemeClr val="dk1"/>
                </a:solidFill>
                <a:latin typeface="Verdana"/>
                <a:ea typeface="Verdana"/>
                <a:cs typeface="Verdana"/>
                <a:sym typeface="Verdana"/>
              </a:defRPr>
            </a:lvl9pPr>
          </a:lstStyle>
          <a:p>
            <a:endParaRPr/>
          </a:p>
        </p:txBody>
      </p:sp>
      <p:sp>
        <p:nvSpPr>
          <p:cNvPr id="17" name="Shape 17"/>
          <p:cNvSpPr txBox="1">
            <a:spLocks noGrp="1"/>
          </p:cNvSpPr>
          <p:nvPr>
            <p:ph type="title"/>
          </p:nvPr>
        </p:nvSpPr>
        <p:spPr>
          <a:xfrm>
            <a:off x="457200" y="533400"/>
            <a:ext cx="8229600" cy="914400"/>
          </a:xfrm>
          <a:prstGeom prst="rect">
            <a:avLst/>
          </a:prstGeom>
          <a:noFill/>
          <a:ln>
            <a:noFill/>
          </a:ln>
        </p:spPr>
        <p:txBody>
          <a:bodyPr lIns="91425" tIns="91425" rIns="91425" bIns="91425" anchor="t" anchorCtr="0"/>
          <a:lstStyle>
            <a:lvl1pPr lvl="0" rtl="0">
              <a:spcBef>
                <a:spcPts val="0"/>
              </a:spcBef>
              <a:defRPr sz="3600">
                <a:solidFill>
                  <a:schemeClr val="lt1"/>
                </a:solidFill>
                <a:latin typeface="Arial Black"/>
                <a:ea typeface="Arial Black"/>
                <a:cs typeface="Arial Black"/>
                <a:sym typeface="Arial Black"/>
              </a:defRPr>
            </a:lvl1pPr>
            <a:lvl2pPr lvl="1" rtl="0">
              <a:spcBef>
                <a:spcPts val="0"/>
              </a:spcBef>
              <a:defRPr sz="2400">
                <a:solidFill>
                  <a:schemeClr val="dk2"/>
                </a:solidFill>
                <a:latin typeface="Verdana"/>
                <a:ea typeface="Verdana"/>
                <a:cs typeface="Verdana"/>
                <a:sym typeface="Verdana"/>
              </a:defRPr>
            </a:lvl2pPr>
            <a:lvl3pPr lvl="2" rtl="0">
              <a:spcBef>
                <a:spcPts val="0"/>
              </a:spcBef>
              <a:defRPr sz="2400">
                <a:solidFill>
                  <a:schemeClr val="dk2"/>
                </a:solidFill>
                <a:latin typeface="Verdana"/>
                <a:ea typeface="Verdana"/>
                <a:cs typeface="Verdana"/>
                <a:sym typeface="Verdana"/>
              </a:defRPr>
            </a:lvl3pPr>
            <a:lvl4pPr lvl="3" rtl="0">
              <a:spcBef>
                <a:spcPts val="0"/>
              </a:spcBef>
              <a:defRPr sz="2400">
                <a:solidFill>
                  <a:schemeClr val="dk2"/>
                </a:solidFill>
                <a:latin typeface="Verdana"/>
                <a:ea typeface="Verdana"/>
                <a:cs typeface="Verdana"/>
                <a:sym typeface="Verdana"/>
              </a:defRPr>
            </a:lvl4pPr>
            <a:lvl5pPr lvl="4" rtl="0">
              <a:spcBef>
                <a:spcPts val="0"/>
              </a:spcBef>
              <a:defRPr sz="2400">
                <a:solidFill>
                  <a:schemeClr val="dk2"/>
                </a:solidFill>
                <a:latin typeface="Verdana"/>
                <a:ea typeface="Verdana"/>
                <a:cs typeface="Verdana"/>
                <a:sym typeface="Verdana"/>
              </a:defRPr>
            </a:lvl5pPr>
            <a:lvl6pPr lvl="5" rtl="0">
              <a:spcBef>
                <a:spcPts val="0"/>
              </a:spcBef>
              <a:defRPr sz="2400">
                <a:solidFill>
                  <a:schemeClr val="dk2"/>
                </a:solidFill>
                <a:latin typeface="Verdana"/>
                <a:ea typeface="Verdana"/>
                <a:cs typeface="Verdana"/>
                <a:sym typeface="Verdana"/>
              </a:defRPr>
            </a:lvl6pPr>
            <a:lvl7pPr lvl="6" rtl="0">
              <a:spcBef>
                <a:spcPts val="0"/>
              </a:spcBef>
              <a:defRPr sz="2400">
                <a:solidFill>
                  <a:schemeClr val="dk2"/>
                </a:solidFill>
                <a:latin typeface="Verdana"/>
                <a:ea typeface="Verdana"/>
                <a:cs typeface="Verdana"/>
                <a:sym typeface="Verdana"/>
              </a:defRPr>
            </a:lvl7pPr>
            <a:lvl8pPr lvl="7" rtl="0">
              <a:spcBef>
                <a:spcPts val="0"/>
              </a:spcBef>
              <a:defRPr sz="2400">
                <a:solidFill>
                  <a:schemeClr val="dk2"/>
                </a:solidFill>
                <a:latin typeface="Verdana"/>
                <a:ea typeface="Verdana"/>
                <a:cs typeface="Verdana"/>
                <a:sym typeface="Verdana"/>
              </a:defRPr>
            </a:lvl8pPr>
            <a:lvl9pPr lvl="8" rtl="0">
              <a:spcBef>
                <a:spcPts val="0"/>
              </a:spcBef>
              <a:defRPr sz="2400">
                <a:solidFill>
                  <a:schemeClr val="dk2"/>
                </a:solidFill>
                <a:latin typeface="Verdana"/>
                <a:ea typeface="Verdana"/>
                <a:cs typeface="Verdana"/>
                <a:sym typeface="Verdana"/>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Shape 18"/>
        <p:cNvGrpSpPr/>
        <p:nvPr/>
      </p:nvGrpSpPr>
      <p:grpSpPr>
        <a:xfrm>
          <a:off x="0" y="0"/>
          <a:ext cx="0" cy="0"/>
          <a:chOff x="0" y="0"/>
          <a:chExt cx="0" cy="0"/>
        </a:xfrm>
      </p:grpSpPr>
      <p:sp>
        <p:nvSpPr>
          <p:cNvPr id="19" name="Shape 19"/>
          <p:cNvSpPr/>
          <p:nvPr/>
        </p:nvSpPr>
        <p:spPr>
          <a:xfrm>
            <a:off x="0" y="2819400"/>
            <a:ext cx="9144000" cy="2590800"/>
          </a:xfrm>
          <a:prstGeom prst="rect">
            <a:avLst/>
          </a:prstGeom>
          <a:solidFill>
            <a:srgbClr val="EC511C"/>
          </a:solidFill>
          <a:ln>
            <a:noFill/>
          </a:ln>
        </p:spPr>
        <p:txBody>
          <a:bodyPr lIns="91425" tIns="45700" rIns="91425" bIns="45700" anchor="ctr" anchorCtr="0">
            <a:noAutofit/>
          </a:bodyPr>
          <a:lstStyle/>
          <a:p>
            <a:pPr marL="0" marR="0" lvl="0" indent="0" algn="l" rtl="0">
              <a:spcBef>
                <a:spcPts val="0"/>
              </a:spcBef>
              <a:spcAft>
                <a:spcPts val="0"/>
              </a:spcAft>
              <a:buSzPct val="25000"/>
              <a:buNone/>
            </a:pPr>
            <a:r>
              <a:rPr lang="en-US" sz="1800" b="0" i="0" u="none" strike="noStrike" cap="none">
                <a:solidFill>
                  <a:srgbClr val="EC511C"/>
                </a:solidFill>
                <a:latin typeface="Arial"/>
                <a:ea typeface="Arial"/>
                <a:cs typeface="Arial"/>
                <a:sym typeface="Arial"/>
              </a:rPr>
              <a:t> </a:t>
            </a:r>
          </a:p>
        </p:txBody>
      </p:sp>
      <p:sp>
        <p:nvSpPr>
          <p:cNvPr id="20" name="Shape 20"/>
          <p:cNvSpPr txBox="1">
            <a:spLocks noGrp="1"/>
          </p:cNvSpPr>
          <p:nvPr>
            <p:ph type="title"/>
          </p:nvPr>
        </p:nvSpPr>
        <p:spPr>
          <a:xfrm>
            <a:off x="722312" y="3633787"/>
            <a:ext cx="7772400" cy="1362075"/>
          </a:xfrm>
          <a:prstGeom prst="rect">
            <a:avLst/>
          </a:prstGeom>
          <a:noFill/>
          <a:ln>
            <a:noFill/>
          </a:ln>
        </p:spPr>
        <p:txBody>
          <a:bodyPr lIns="91425" tIns="91425" rIns="91425" bIns="91425" anchor="t" anchorCtr="0"/>
          <a:lstStyle>
            <a:lvl1pPr lvl="0" algn="l" rtl="0">
              <a:spcBef>
                <a:spcPts val="0"/>
              </a:spcBef>
              <a:defRPr sz="4000" b="1" cap="none">
                <a:solidFill>
                  <a:schemeClr val="lt1"/>
                </a:solidFill>
                <a:latin typeface="Arial Black"/>
                <a:ea typeface="Arial Black"/>
                <a:cs typeface="Arial Black"/>
                <a:sym typeface="Arial Black"/>
              </a:defRPr>
            </a:lvl1pPr>
            <a:lvl2pPr lvl="1" rtl="0">
              <a:spcBef>
                <a:spcPts val="0"/>
              </a:spcBef>
              <a:defRPr sz="2400">
                <a:solidFill>
                  <a:schemeClr val="dk2"/>
                </a:solidFill>
                <a:latin typeface="Verdana"/>
                <a:ea typeface="Verdana"/>
                <a:cs typeface="Verdana"/>
                <a:sym typeface="Verdana"/>
              </a:defRPr>
            </a:lvl2pPr>
            <a:lvl3pPr lvl="2" rtl="0">
              <a:spcBef>
                <a:spcPts val="0"/>
              </a:spcBef>
              <a:defRPr sz="2400">
                <a:solidFill>
                  <a:schemeClr val="dk2"/>
                </a:solidFill>
                <a:latin typeface="Verdana"/>
                <a:ea typeface="Verdana"/>
                <a:cs typeface="Verdana"/>
                <a:sym typeface="Verdana"/>
              </a:defRPr>
            </a:lvl3pPr>
            <a:lvl4pPr lvl="3" rtl="0">
              <a:spcBef>
                <a:spcPts val="0"/>
              </a:spcBef>
              <a:defRPr sz="2400">
                <a:solidFill>
                  <a:schemeClr val="dk2"/>
                </a:solidFill>
                <a:latin typeface="Verdana"/>
                <a:ea typeface="Verdana"/>
                <a:cs typeface="Verdana"/>
                <a:sym typeface="Verdana"/>
              </a:defRPr>
            </a:lvl4pPr>
            <a:lvl5pPr lvl="4" rtl="0">
              <a:spcBef>
                <a:spcPts val="0"/>
              </a:spcBef>
              <a:defRPr sz="2400">
                <a:solidFill>
                  <a:schemeClr val="dk2"/>
                </a:solidFill>
                <a:latin typeface="Verdana"/>
                <a:ea typeface="Verdana"/>
                <a:cs typeface="Verdana"/>
                <a:sym typeface="Verdana"/>
              </a:defRPr>
            </a:lvl5pPr>
            <a:lvl6pPr lvl="5" rtl="0">
              <a:spcBef>
                <a:spcPts val="0"/>
              </a:spcBef>
              <a:defRPr sz="2400">
                <a:solidFill>
                  <a:schemeClr val="dk2"/>
                </a:solidFill>
                <a:latin typeface="Verdana"/>
                <a:ea typeface="Verdana"/>
                <a:cs typeface="Verdana"/>
                <a:sym typeface="Verdana"/>
              </a:defRPr>
            </a:lvl6pPr>
            <a:lvl7pPr lvl="6" rtl="0">
              <a:spcBef>
                <a:spcPts val="0"/>
              </a:spcBef>
              <a:defRPr sz="2400">
                <a:solidFill>
                  <a:schemeClr val="dk2"/>
                </a:solidFill>
                <a:latin typeface="Verdana"/>
                <a:ea typeface="Verdana"/>
                <a:cs typeface="Verdana"/>
                <a:sym typeface="Verdana"/>
              </a:defRPr>
            </a:lvl7pPr>
            <a:lvl8pPr lvl="7" rtl="0">
              <a:spcBef>
                <a:spcPts val="0"/>
              </a:spcBef>
              <a:defRPr sz="2400">
                <a:solidFill>
                  <a:schemeClr val="dk2"/>
                </a:solidFill>
                <a:latin typeface="Verdana"/>
                <a:ea typeface="Verdana"/>
                <a:cs typeface="Verdana"/>
                <a:sym typeface="Verdana"/>
              </a:defRPr>
            </a:lvl8pPr>
            <a:lvl9pPr lvl="8" rtl="0">
              <a:spcBef>
                <a:spcPts val="0"/>
              </a:spcBef>
              <a:defRPr sz="2400">
                <a:solidFill>
                  <a:schemeClr val="dk2"/>
                </a:solidFill>
                <a:latin typeface="Verdana"/>
                <a:ea typeface="Verdana"/>
                <a:cs typeface="Verdana"/>
                <a:sym typeface="Verdana"/>
              </a:defRPr>
            </a:lvl9pPr>
          </a:lstStyle>
          <a:p>
            <a:endParaRPr/>
          </a:p>
        </p:txBody>
      </p:sp>
      <p:sp>
        <p:nvSpPr>
          <p:cNvPr id="21" name="Shape 21"/>
          <p:cNvSpPr txBox="1">
            <a:spLocks noGrp="1"/>
          </p:cNvSpPr>
          <p:nvPr>
            <p:ph type="body" idx="1"/>
          </p:nvPr>
        </p:nvSpPr>
        <p:spPr>
          <a:xfrm>
            <a:off x="722312" y="2157413"/>
            <a:ext cx="7772400" cy="1500187"/>
          </a:xfrm>
          <a:prstGeom prst="rect">
            <a:avLst/>
          </a:prstGeom>
          <a:noFill/>
          <a:ln>
            <a:noFill/>
          </a:ln>
        </p:spPr>
        <p:txBody>
          <a:bodyPr lIns="91425" tIns="91425" rIns="91425" bIns="91425" anchor="b" anchorCtr="0"/>
          <a:lstStyle>
            <a:lvl1pPr marL="0" lvl="0" indent="0" rtl="0">
              <a:spcBef>
                <a:spcPts val="0"/>
              </a:spcBef>
              <a:buFont typeface="Arial"/>
              <a:buNone/>
              <a:defRPr sz="2000">
                <a:latin typeface="Arial"/>
                <a:ea typeface="Arial"/>
                <a:cs typeface="Arial"/>
                <a:sym typeface="Arial"/>
              </a:defRPr>
            </a:lvl1pPr>
            <a:lvl2pPr marL="457200" lvl="1" indent="0" rtl="0">
              <a:spcBef>
                <a:spcPts val="0"/>
              </a:spcBef>
              <a:buFont typeface="Verdana"/>
              <a:buNone/>
              <a:defRPr sz="1800"/>
            </a:lvl2pPr>
            <a:lvl3pPr marL="914400" lvl="2" indent="0" rtl="0">
              <a:spcBef>
                <a:spcPts val="0"/>
              </a:spcBef>
              <a:buFont typeface="Verdana"/>
              <a:buNone/>
              <a:defRPr sz="1600"/>
            </a:lvl3pPr>
            <a:lvl4pPr marL="1371600" lvl="3" indent="0" rtl="0">
              <a:spcBef>
                <a:spcPts val="0"/>
              </a:spcBef>
              <a:buFont typeface="Verdana"/>
              <a:buNone/>
              <a:defRPr sz="1400"/>
            </a:lvl4pPr>
            <a:lvl5pPr marL="1828800" lvl="4" indent="0" rtl="0">
              <a:spcBef>
                <a:spcPts val="0"/>
              </a:spcBef>
              <a:buFont typeface="Verdana"/>
              <a:buNone/>
              <a:defRPr sz="1400"/>
            </a:lvl5pPr>
            <a:lvl6pPr marL="2286000" lvl="5" indent="0" rtl="0">
              <a:spcBef>
                <a:spcPts val="0"/>
              </a:spcBef>
              <a:buFont typeface="Verdana"/>
              <a:buNone/>
              <a:defRPr sz="1400"/>
            </a:lvl6pPr>
            <a:lvl7pPr marL="2743200" lvl="6" indent="0" rtl="0">
              <a:spcBef>
                <a:spcPts val="0"/>
              </a:spcBef>
              <a:buFont typeface="Verdana"/>
              <a:buNone/>
              <a:defRPr sz="1400"/>
            </a:lvl7pPr>
            <a:lvl8pPr marL="3200400" lvl="7" indent="0" rtl="0">
              <a:spcBef>
                <a:spcPts val="0"/>
              </a:spcBef>
              <a:buFont typeface="Verdana"/>
              <a:buNone/>
              <a:defRPr sz="1400"/>
            </a:lvl8pPr>
            <a:lvl9pPr marL="3657600" lvl="8" indent="0" rtl="0">
              <a:spcBef>
                <a:spcPts val="0"/>
              </a:spcBef>
              <a:buFont typeface="Verdana"/>
              <a:buNone/>
              <a:defRPr sz="1400"/>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Shape 22"/>
        <p:cNvGrpSpPr/>
        <p:nvPr/>
      </p:nvGrpSpPr>
      <p:grpSpPr>
        <a:xfrm>
          <a:off x="0" y="0"/>
          <a:ext cx="0" cy="0"/>
          <a:chOff x="0" y="0"/>
          <a:chExt cx="0" cy="0"/>
        </a:xfrm>
      </p:grpSpPr>
      <p:sp>
        <p:nvSpPr>
          <p:cNvPr id="24" name="Shape 24"/>
          <p:cNvSpPr txBox="1">
            <a:spLocks noGrp="1"/>
          </p:cNvSpPr>
          <p:nvPr>
            <p:ph type="body" idx="1"/>
          </p:nvPr>
        </p:nvSpPr>
        <p:spPr>
          <a:xfrm>
            <a:off x="457200" y="1600200"/>
            <a:ext cx="4038599" cy="4525963"/>
          </a:xfrm>
          <a:prstGeom prst="rect">
            <a:avLst/>
          </a:prstGeom>
          <a:noFill/>
          <a:ln>
            <a:noFill/>
          </a:ln>
        </p:spPr>
        <p:txBody>
          <a:bodyPr lIns="91425" tIns="91425" rIns="91425" bIns="91425" anchor="t" anchorCtr="0"/>
          <a:lstStyle>
            <a:lvl1pPr lvl="0" rtl="0">
              <a:spcBef>
                <a:spcPts val="0"/>
              </a:spcBef>
              <a:defRPr sz="2800">
                <a:latin typeface="Arial"/>
                <a:ea typeface="Arial"/>
                <a:cs typeface="Arial"/>
                <a:sym typeface="Arial"/>
              </a:defRPr>
            </a:lvl1pPr>
            <a:lvl2pPr lvl="1" rtl="0">
              <a:spcBef>
                <a:spcPts val="0"/>
              </a:spcBef>
              <a:defRPr sz="2400">
                <a:latin typeface="Arial"/>
                <a:ea typeface="Arial"/>
                <a:cs typeface="Arial"/>
                <a:sym typeface="Arial"/>
              </a:defRPr>
            </a:lvl2pPr>
            <a:lvl3pPr lvl="2" rtl="0">
              <a:spcBef>
                <a:spcPts val="0"/>
              </a:spcBef>
              <a:defRPr sz="2000">
                <a:latin typeface="Arial"/>
                <a:ea typeface="Arial"/>
                <a:cs typeface="Arial"/>
                <a:sym typeface="Arial"/>
              </a:defRPr>
            </a:lvl3pPr>
            <a:lvl4pPr lvl="3" rtl="0">
              <a:spcBef>
                <a:spcPts val="0"/>
              </a:spcBef>
              <a:defRPr sz="1800">
                <a:latin typeface="Arial"/>
                <a:ea typeface="Arial"/>
                <a:cs typeface="Arial"/>
                <a:sym typeface="Arial"/>
              </a:defRPr>
            </a:lvl4pPr>
            <a:lvl5pPr lvl="4" rtl="0">
              <a:spcBef>
                <a:spcPts val="0"/>
              </a:spcBef>
              <a:defRPr sz="1800">
                <a:latin typeface="Arial"/>
                <a:ea typeface="Arial"/>
                <a:cs typeface="Arial"/>
                <a:sym typeface="Arial"/>
              </a:defRPr>
            </a:lvl5pPr>
            <a:lvl6pPr lvl="5" rtl="0">
              <a:spcBef>
                <a:spcPts val="0"/>
              </a:spcBef>
              <a:defRPr sz="1800"/>
            </a:lvl6pPr>
            <a:lvl7pPr lvl="6" rtl="0">
              <a:spcBef>
                <a:spcPts val="0"/>
              </a:spcBef>
              <a:defRPr sz="1800"/>
            </a:lvl7pPr>
            <a:lvl8pPr lvl="7" rtl="0">
              <a:spcBef>
                <a:spcPts val="0"/>
              </a:spcBef>
              <a:defRPr sz="1800"/>
            </a:lvl8pPr>
            <a:lvl9pPr lvl="8" rtl="0">
              <a:spcBef>
                <a:spcPts val="0"/>
              </a:spcBef>
              <a:defRPr sz="1800"/>
            </a:lvl9pPr>
          </a:lstStyle>
          <a:p>
            <a:endParaRPr/>
          </a:p>
        </p:txBody>
      </p:sp>
      <p:sp>
        <p:nvSpPr>
          <p:cNvPr id="25" name="Shape 25"/>
          <p:cNvSpPr txBox="1">
            <a:spLocks noGrp="1"/>
          </p:cNvSpPr>
          <p:nvPr>
            <p:ph type="body" idx="2"/>
          </p:nvPr>
        </p:nvSpPr>
        <p:spPr>
          <a:xfrm>
            <a:off x="4648200" y="1600200"/>
            <a:ext cx="4038599" cy="4525963"/>
          </a:xfrm>
          <a:prstGeom prst="rect">
            <a:avLst/>
          </a:prstGeom>
          <a:noFill/>
          <a:ln>
            <a:noFill/>
          </a:ln>
        </p:spPr>
        <p:txBody>
          <a:bodyPr lIns="91425" tIns="91425" rIns="91425" bIns="91425" anchor="t" anchorCtr="0"/>
          <a:lstStyle>
            <a:lvl1pPr lvl="0" rtl="0">
              <a:spcBef>
                <a:spcPts val="0"/>
              </a:spcBef>
              <a:defRPr sz="2800">
                <a:latin typeface="Arial"/>
                <a:ea typeface="Arial"/>
                <a:cs typeface="Arial"/>
                <a:sym typeface="Arial"/>
              </a:defRPr>
            </a:lvl1pPr>
            <a:lvl2pPr lvl="1" rtl="0">
              <a:spcBef>
                <a:spcPts val="0"/>
              </a:spcBef>
              <a:defRPr sz="2400">
                <a:latin typeface="Arial"/>
                <a:ea typeface="Arial"/>
                <a:cs typeface="Arial"/>
                <a:sym typeface="Arial"/>
              </a:defRPr>
            </a:lvl2pPr>
            <a:lvl3pPr lvl="2" rtl="0">
              <a:spcBef>
                <a:spcPts val="0"/>
              </a:spcBef>
              <a:defRPr sz="2000">
                <a:latin typeface="Arial"/>
                <a:ea typeface="Arial"/>
                <a:cs typeface="Arial"/>
                <a:sym typeface="Arial"/>
              </a:defRPr>
            </a:lvl3pPr>
            <a:lvl4pPr lvl="3" rtl="0">
              <a:spcBef>
                <a:spcPts val="0"/>
              </a:spcBef>
              <a:defRPr sz="1800">
                <a:latin typeface="Arial"/>
                <a:ea typeface="Arial"/>
                <a:cs typeface="Arial"/>
                <a:sym typeface="Arial"/>
              </a:defRPr>
            </a:lvl4pPr>
            <a:lvl5pPr lvl="4" rtl="0">
              <a:spcBef>
                <a:spcPts val="0"/>
              </a:spcBef>
              <a:defRPr sz="1800">
                <a:latin typeface="Arial"/>
                <a:ea typeface="Arial"/>
                <a:cs typeface="Arial"/>
                <a:sym typeface="Arial"/>
              </a:defRPr>
            </a:lvl5pPr>
            <a:lvl6pPr lvl="5" rtl="0">
              <a:spcBef>
                <a:spcPts val="0"/>
              </a:spcBef>
              <a:defRPr sz="1800"/>
            </a:lvl6pPr>
            <a:lvl7pPr lvl="6" rtl="0">
              <a:spcBef>
                <a:spcPts val="0"/>
              </a:spcBef>
              <a:defRPr sz="1800"/>
            </a:lvl7pPr>
            <a:lvl8pPr lvl="7" rtl="0">
              <a:spcBef>
                <a:spcPts val="0"/>
              </a:spcBef>
              <a:defRPr sz="1800"/>
            </a:lvl8pPr>
            <a:lvl9pPr lvl="8" rtl="0">
              <a:spcBef>
                <a:spcPts val="0"/>
              </a:spcBef>
              <a:defRPr sz="1800"/>
            </a:lvl9pPr>
          </a:lstStyle>
          <a:p>
            <a:endParaRPr/>
          </a:p>
        </p:txBody>
      </p:sp>
      <p:sp>
        <p:nvSpPr>
          <p:cNvPr id="26" name="Shape 26"/>
          <p:cNvSpPr txBox="1">
            <a:spLocks noGrp="1"/>
          </p:cNvSpPr>
          <p:nvPr>
            <p:ph type="title"/>
          </p:nvPr>
        </p:nvSpPr>
        <p:spPr>
          <a:xfrm>
            <a:off x="457200" y="152400"/>
            <a:ext cx="8229600" cy="1265237"/>
          </a:xfrm>
          <a:prstGeom prst="rect">
            <a:avLst/>
          </a:prstGeom>
          <a:noFill/>
          <a:ln>
            <a:noFill/>
          </a:ln>
        </p:spPr>
        <p:txBody>
          <a:bodyPr lIns="91425" tIns="91425" rIns="91425" bIns="91425" anchor="t" anchorCtr="0"/>
          <a:lstStyle>
            <a:lvl1pPr lvl="0" rtl="0">
              <a:spcBef>
                <a:spcPts val="0"/>
              </a:spcBef>
              <a:defRPr sz="3200">
                <a:solidFill>
                  <a:schemeClr val="lt1"/>
                </a:solidFill>
                <a:latin typeface="Arial Black"/>
                <a:ea typeface="Arial Black"/>
                <a:cs typeface="Arial Black"/>
                <a:sym typeface="Arial Black"/>
              </a:defRPr>
            </a:lvl1pPr>
            <a:lvl2pPr lvl="1" rtl="0">
              <a:spcBef>
                <a:spcPts val="0"/>
              </a:spcBef>
              <a:defRPr sz="2400">
                <a:solidFill>
                  <a:schemeClr val="dk2"/>
                </a:solidFill>
                <a:latin typeface="Verdana"/>
                <a:ea typeface="Verdana"/>
                <a:cs typeface="Verdana"/>
                <a:sym typeface="Verdana"/>
              </a:defRPr>
            </a:lvl2pPr>
            <a:lvl3pPr lvl="2" rtl="0">
              <a:spcBef>
                <a:spcPts val="0"/>
              </a:spcBef>
              <a:defRPr sz="2400">
                <a:solidFill>
                  <a:schemeClr val="dk2"/>
                </a:solidFill>
                <a:latin typeface="Verdana"/>
                <a:ea typeface="Verdana"/>
                <a:cs typeface="Verdana"/>
                <a:sym typeface="Verdana"/>
              </a:defRPr>
            </a:lvl3pPr>
            <a:lvl4pPr lvl="3" rtl="0">
              <a:spcBef>
                <a:spcPts val="0"/>
              </a:spcBef>
              <a:defRPr sz="2400">
                <a:solidFill>
                  <a:schemeClr val="dk2"/>
                </a:solidFill>
                <a:latin typeface="Verdana"/>
                <a:ea typeface="Verdana"/>
                <a:cs typeface="Verdana"/>
                <a:sym typeface="Verdana"/>
              </a:defRPr>
            </a:lvl4pPr>
            <a:lvl5pPr lvl="4" rtl="0">
              <a:spcBef>
                <a:spcPts val="0"/>
              </a:spcBef>
              <a:defRPr sz="2400">
                <a:solidFill>
                  <a:schemeClr val="dk2"/>
                </a:solidFill>
                <a:latin typeface="Verdana"/>
                <a:ea typeface="Verdana"/>
                <a:cs typeface="Verdana"/>
                <a:sym typeface="Verdana"/>
              </a:defRPr>
            </a:lvl5pPr>
            <a:lvl6pPr lvl="5" rtl="0">
              <a:spcBef>
                <a:spcPts val="0"/>
              </a:spcBef>
              <a:defRPr sz="2400">
                <a:solidFill>
                  <a:schemeClr val="dk2"/>
                </a:solidFill>
                <a:latin typeface="Verdana"/>
                <a:ea typeface="Verdana"/>
                <a:cs typeface="Verdana"/>
                <a:sym typeface="Verdana"/>
              </a:defRPr>
            </a:lvl6pPr>
            <a:lvl7pPr lvl="6" rtl="0">
              <a:spcBef>
                <a:spcPts val="0"/>
              </a:spcBef>
              <a:defRPr sz="2400">
                <a:solidFill>
                  <a:schemeClr val="dk2"/>
                </a:solidFill>
                <a:latin typeface="Verdana"/>
                <a:ea typeface="Verdana"/>
                <a:cs typeface="Verdana"/>
                <a:sym typeface="Verdana"/>
              </a:defRPr>
            </a:lvl7pPr>
            <a:lvl8pPr lvl="7" rtl="0">
              <a:spcBef>
                <a:spcPts val="0"/>
              </a:spcBef>
              <a:defRPr sz="2400">
                <a:solidFill>
                  <a:schemeClr val="dk2"/>
                </a:solidFill>
                <a:latin typeface="Verdana"/>
                <a:ea typeface="Verdana"/>
                <a:cs typeface="Verdana"/>
                <a:sym typeface="Verdana"/>
              </a:defRPr>
            </a:lvl8pPr>
            <a:lvl9pPr lvl="8" rtl="0">
              <a:spcBef>
                <a:spcPts val="0"/>
              </a:spcBef>
              <a:defRPr sz="2400">
                <a:solidFill>
                  <a:schemeClr val="dk2"/>
                </a:solidFill>
                <a:latin typeface="Verdana"/>
                <a:ea typeface="Verdana"/>
                <a:cs typeface="Verdana"/>
                <a:sym typeface="Verdana"/>
              </a:defRPr>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cSld name="Comparison">
    <p:spTree>
      <p:nvGrpSpPr>
        <p:cNvPr id="1" name="Shape 27"/>
        <p:cNvGrpSpPr/>
        <p:nvPr/>
      </p:nvGrpSpPr>
      <p:grpSpPr>
        <a:xfrm>
          <a:off x="0" y="0"/>
          <a:ext cx="0" cy="0"/>
          <a:chOff x="0" y="0"/>
          <a:chExt cx="0" cy="0"/>
        </a:xfrm>
      </p:grpSpPr>
      <p:sp>
        <p:nvSpPr>
          <p:cNvPr id="28" name="Shape 28"/>
          <p:cNvSpPr txBox="1">
            <a:spLocks noGrp="1"/>
          </p:cNvSpPr>
          <p:nvPr>
            <p:ph type="body" idx="1"/>
          </p:nvPr>
        </p:nvSpPr>
        <p:spPr>
          <a:xfrm>
            <a:off x="457200" y="1535112"/>
            <a:ext cx="4040187" cy="639762"/>
          </a:xfrm>
          <a:prstGeom prst="rect">
            <a:avLst/>
          </a:prstGeom>
          <a:noFill/>
          <a:ln>
            <a:noFill/>
          </a:ln>
        </p:spPr>
        <p:txBody>
          <a:bodyPr lIns="91425" tIns="91425" rIns="91425" bIns="91425" anchor="b" anchorCtr="0"/>
          <a:lstStyle>
            <a:lvl1pPr marL="0" lvl="0" indent="0" rtl="0">
              <a:spcBef>
                <a:spcPts val="0"/>
              </a:spcBef>
              <a:buFont typeface="Verdana"/>
              <a:buNone/>
              <a:defRPr sz="2400" b="1"/>
            </a:lvl1pPr>
            <a:lvl2pPr marL="457200" lvl="1" indent="0" rtl="0">
              <a:spcBef>
                <a:spcPts val="0"/>
              </a:spcBef>
              <a:buFont typeface="Verdana"/>
              <a:buNone/>
              <a:defRPr sz="2000" b="1"/>
            </a:lvl2pPr>
            <a:lvl3pPr marL="914400" lvl="2" indent="0" rtl="0">
              <a:spcBef>
                <a:spcPts val="0"/>
              </a:spcBef>
              <a:buFont typeface="Verdana"/>
              <a:buNone/>
              <a:defRPr sz="1800" b="1"/>
            </a:lvl3pPr>
            <a:lvl4pPr marL="1371600" lvl="3" indent="0" rtl="0">
              <a:spcBef>
                <a:spcPts val="0"/>
              </a:spcBef>
              <a:buFont typeface="Verdana"/>
              <a:buNone/>
              <a:defRPr sz="1600" b="1"/>
            </a:lvl4pPr>
            <a:lvl5pPr marL="1828800" lvl="4" indent="0" rtl="0">
              <a:spcBef>
                <a:spcPts val="0"/>
              </a:spcBef>
              <a:buFont typeface="Verdana"/>
              <a:buNone/>
              <a:defRPr sz="1600" b="1"/>
            </a:lvl5pPr>
            <a:lvl6pPr marL="2286000" lvl="5" indent="0" rtl="0">
              <a:spcBef>
                <a:spcPts val="0"/>
              </a:spcBef>
              <a:buFont typeface="Verdana"/>
              <a:buNone/>
              <a:defRPr sz="1600" b="1"/>
            </a:lvl6pPr>
            <a:lvl7pPr marL="2743200" lvl="6" indent="0" rtl="0">
              <a:spcBef>
                <a:spcPts val="0"/>
              </a:spcBef>
              <a:buFont typeface="Verdana"/>
              <a:buNone/>
              <a:defRPr sz="1600" b="1"/>
            </a:lvl7pPr>
            <a:lvl8pPr marL="3200400" lvl="7" indent="0" rtl="0">
              <a:spcBef>
                <a:spcPts val="0"/>
              </a:spcBef>
              <a:buFont typeface="Verdana"/>
              <a:buNone/>
              <a:defRPr sz="1600" b="1"/>
            </a:lvl8pPr>
            <a:lvl9pPr marL="3657600" lvl="8" indent="0" rtl="0">
              <a:spcBef>
                <a:spcPts val="0"/>
              </a:spcBef>
              <a:buFont typeface="Verdana"/>
              <a:buNone/>
              <a:defRPr sz="1600" b="1"/>
            </a:lvl9pPr>
          </a:lstStyle>
          <a:p>
            <a:endParaRPr/>
          </a:p>
        </p:txBody>
      </p:sp>
      <p:sp>
        <p:nvSpPr>
          <p:cNvPr id="29" name="Shape 29"/>
          <p:cNvSpPr txBox="1">
            <a:spLocks noGrp="1"/>
          </p:cNvSpPr>
          <p:nvPr>
            <p:ph type="body" idx="2"/>
          </p:nvPr>
        </p:nvSpPr>
        <p:spPr>
          <a:xfrm>
            <a:off x="457200" y="2174875"/>
            <a:ext cx="4040187" cy="3951287"/>
          </a:xfrm>
          <a:prstGeom prst="rect">
            <a:avLst/>
          </a:prstGeom>
          <a:noFill/>
          <a:ln>
            <a:noFill/>
          </a:ln>
        </p:spPr>
        <p:txBody>
          <a:bodyPr lIns="91425" tIns="91425" rIns="91425" bIns="91425" anchor="t" anchorCtr="0"/>
          <a:lstStyle>
            <a:lvl1pPr lvl="0" rtl="0">
              <a:spcBef>
                <a:spcPts val="0"/>
              </a:spcBef>
              <a:defRPr sz="2400"/>
            </a:lvl1pPr>
            <a:lvl2pPr lvl="1" rtl="0">
              <a:spcBef>
                <a:spcPts val="0"/>
              </a:spcBef>
              <a:defRPr sz="2000"/>
            </a:lvl2pPr>
            <a:lvl3pPr lvl="2" rtl="0">
              <a:spcBef>
                <a:spcPts val="0"/>
              </a:spcBef>
              <a:defRPr sz="1800"/>
            </a:lvl3pPr>
            <a:lvl4pPr lvl="3" rtl="0">
              <a:spcBef>
                <a:spcPts val="0"/>
              </a:spcBef>
              <a:defRPr sz="1600"/>
            </a:lvl4pPr>
            <a:lvl5pPr lvl="4" rtl="0">
              <a:spcBef>
                <a:spcPts val="0"/>
              </a:spcBef>
              <a:defRPr sz="1600"/>
            </a:lvl5pPr>
            <a:lvl6pPr lvl="5" rtl="0">
              <a:spcBef>
                <a:spcPts val="0"/>
              </a:spcBef>
              <a:defRPr sz="1600"/>
            </a:lvl6pPr>
            <a:lvl7pPr lvl="6" rtl="0">
              <a:spcBef>
                <a:spcPts val="0"/>
              </a:spcBef>
              <a:defRPr sz="1600"/>
            </a:lvl7pPr>
            <a:lvl8pPr lvl="7" rtl="0">
              <a:spcBef>
                <a:spcPts val="0"/>
              </a:spcBef>
              <a:defRPr sz="1600"/>
            </a:lvl8pPr>
            <a:lvl9pPr lvl="8" rtl="0">
              <a:spcBef>
                <a:spcPts val="0"/>
              </a:spcBef>
              <a:defRPr sz="1600"/>
            </a:lvl9pPr>
          </a:lstStyle>
          <a:p>
            <a:endParaRPr/>
          </a:p>
        </p:txBody>
      </p:sp>
      <p:sp>
        <p:nvSpPr>
          <p:cNvPr id="30" name="Shape 30"/>
          <p:cNvSpPr txBox="1">
            <a:spLocks noGrp="1"/>
          </p:cNvSpPr>
          <p:nvPr>
            <p:ph type="body" idx="3"/>
          </p:nvPr>
        </p:nvSpPr>
        <p:spPr>
          <a:xfrm>
            <a:off x="4645025" y="1535112"/>
            <a:ext cx="4041774" cy="639762"/>
          </a:xfrm>
          <a:prstGeom prst="rect">
            <a:avLst/>
          </a:prstGeom>
          <a:noFill/>
          <a:ln>
            <a:noFill/>
          </a:ln>
        </p:spPr>
        <p:txBody>
          <a:bodyPr lIns="91425" tIns="91425" rIns="91425" bIns="91425" anchor="b" anchorCtr="0"/>
          <a:lstStyle>
            <a:lvl1pPr marL="0" lvl="0" indent="0" rtl="0">
              <a:spcBef>
                <a:spcPts val="0"/>
              </a:spcBef>
              <a:buFont typeface="Verdana"/>
              <a:buNone/>
              <a:defRPr sz="2400" b="1"/>
            </a:lvl1pPr>
            <a:lvl2pPr marL="457200" lvl="1" indent="0" rtl="0">
              <a:spcBef>
                <a:spcPts val="0"/>
              </a:spcBef>
              <a:buFont typeface="Verdana"/>
              <a:buNone/>
              <a:defRPr sz="2000" b="1"/>
            </a:lvl2pPr>
            <a:lvl3pPr marL="914400" lvl="2" indent="0" rtl="0">
              <a:spcBef>
                <a:spcPts val="0"/>
              </a:spcBef>
              <a:buFont typeface="Verdana"/>
              <a:buNone/>
              <a:defRPr sz="1800" b="1"/>
            </a:lvl3pPr>
            <a:lvl4pPr marL="1371600" lvl="3" indent="0" rtl="0">
              <a:spcBef>
                <a:spcPts val="0"/>
              </a:spcBef>
              <a:buFont typeface="Verdana"/>
              <a:buNone/>
              <a:defRPr sz="1600" b="1"/>
            </a:lvl4pPr>
            <a:lvl5pPr marL="1828800" lvl="4" indent="0" rtl="0">
              <a:spcBef>
                <a:spcPts val="0"/>
              </a:spcBef>
              <a:buFont typeface="Verdana"/>
              <a:buNone/>
              <a:defRPr sz="1600" b="1"/>
            </a:lvl5pPr>
            <a:lvl6pPr marL="2286000" lvl="5" indent="0" rtl="0">
              <a:spcBef>
                <a:spcPts val="0"/>
              </a:spcBef>
              <a:buFont typeface="Verdana"/>
              <a:buNone/>
              <a:defRPr sz="1600" b="1"/>
            </a:lvl6pPr>
            <a:lvl7pPr marL="2743200" lvl="6" indent="0" rtl="0">
              <a:spcBef>
                <a:spcPts val="0"/>
              </a:spcBef>
              <a:buFont typeface="Verdana"/>
              <a:buNone/>
              <a:defRPr sz="1600" b="1"/>
            </a:lvl7pPr>
            <a:lvl8pPr marL="3200400" lvl="7" indent="0" rtl="0">
              <a:spcBef>
                <a:spcPts val="0"/>
              </a:spcBef>
              <a:buFont typeface="Verdana"/>
              <a:buNone/>
              <a:defRPr sz="1600" b="1"/>
            </a:lvl8pPr>
            <a:lvl9pPr marL="3657600" lvl="8" indent="0" rtl="0">
              <a:spcBef>
                <a:spcPts val="0"/>
              </a:spcBef>
              <a:buFont typeface="Verdana"/>
              <a:buNone/>
              <a:defRPr sz="1600" b="1"/>
            </a:lvl9pPr>
          </a:lstStyle>
          <a:p>
            <a:endParaRPr/>
          </a:p>
        </p:txBody>
      </p:sp>
      <p:sp>
        <p:nvSpPr>
          <p:cNvPr id="31" name="Shape 31"/>
          <p:cNvSpPr txBox="1">
            <a:spLocks noGrp="1"/>
          </p:cNvSpPr>
          <p:nvPr>
            <p:ph type="body" idx="4"/>
          </p:nvPr>
        </p:nvSpPr>
        <p:spPr>
          <a:xfrm>
            <a:off x="4645025" y="2174875"/>
            <a:ext cx="4041774" cy="3951287"/>
          </a:xfrm>
          <a:prstGeom prst="rect">
            <a:avLst/>
          </a:prstGeom>
          <a:noFill/>
          <a:ln>
            <a:noFill/>
          </a:ln>
        </p:spPr>
        <p:txBody>
          <a:bodyPr lIns="91425" tIns="91425" rIns="91425" bIns="91425" anchor="t" anchorCtr="0"/>
          <a:lstStyle>
            <a:lvl1pPr lvl="0" rtl="0">
              <a:spcBef>
                <a:spcPts val="0"/>
              </a:spcBef>
              <a:defRPr sz="2400"/>
            </a:lvl1pPr>
            <a:lvl2pPr lvl="1" rtl="0">
              <a:spcBef>
                <a:spcPts val="0"/>
              </a:spcBef>
              <a:defRPr sz="2000"/>
            </a:lvl2pPr>
            <a:lvl3pPr lvl="2" rtl="0">
              <a:spcBef>
                <a:spcPts val="0"/>
              </a:spcBef>
              <a:defRPr sz="1800"/>
            </a:lvl3pPr>
            <a:lvl4pPr lvl="3" rtl="0">
              <a:spcBef>
                <a:spcPts val="0"/>
              </a:spcBef>
              <a:defRPr sz="1600"/>
            </a:lvl4pPr>
            <a:lvl5pPr lvl="4" rtl="0">
              <a:spcBef>
                <a:spcPts val="0"/>
              </a:spcBef>
              <a:defRPr sz="1600"/>
            </a:lvl5pPr>
            <a:lvl6pPr lvl="5" rtl="0">
              <a:spcBef>
                <a:spcPts val="0"/>
              </a:spcBef>
              <a:defRPr sz="1600"/>
            </a:lvl6pPr>
            <a:lvl7pPr lvl="6" rtl="0">
              <a:spcBef>
                <a:spcPts val="0"/>
              </a:spcBef>
              <a:defRPr sz="1600"/>
            </a:lvl7pPr>
            <a:lvl8pPr lvl="7" rtl="0">
              <a:spcBef>
                <a:spcPts val="0"/>
              </a:spcBef>
              <a:defRPr sz="1600"/>
            </a:lvl8pPr>
            <a:lvl9pPr lvl="8" rtl="0">
              <a:spcBef>
                <a:spcPts val="0"/>
              </a:spcBef>
              <a:defRPr sz="1600"/>
            </a:lvl9pPr>
          </a:lstStyle>
          <a:p>
            <a:endParaRPr/>
          </a:p>
        </p:txBody>
      </p:sp>
      <p:sp>
        <p:nvSpPr>
          <p:cNvPr id="33" name="Shape 33"/>
          <p:cNvSpPr txBox="1">
            <a:spLocks noGrp="1"/>
          </p:cNvSpPr>
          <p:nvPr>
            <p:ph type="title"/>
          </p:nvPr>
        </p:nvSpPr>
        <p:spPr>
          <a:xfrm>
            <a:off x="457200" y="274637"/>
            <a:ext cx="8229600" cy="868362"/>
          </a:xfrm>
          <a:prstGeom prst="rect">
            <a:avLst/>
          </a:prstGeom>
          <a:noFill/>
          <a:ln>
            <a:noFill/>
          </a:ln>
        </p:spPr>
        <p:txBody>
          <a:bodyPr lIns="91425" tIns="91425" rIns="91425" bIns="91425" anchor="t" anchorCtr="0"/>
          <a:lstStyle>
            <a:lvl1pPr lvl="0" rtl="0">
              <a:spcBef>
                <a:spcPts val="0"/>
              </a:spcBef>
              <a:defRPr sz="3200">
                <a:solidFill>
                  <a:schemeClr val="lt1"/>
                </a:solidFill>
                <a:latin typeface="Arial Black"/>
                <a:ea typeface="Arial Black"/>
                <a:cs typeface="Arial Black"/>
                <a:sym typeface="Arial Black"/>
              </a:defRPr>
            </a:lvl1pPr>
            <a:lvl2pPr lvl="1" rtl="0">
              <a:spcBef>
                <a:spcPts val="0"/>
              </a:spcBef>
              <a:defRPr sz="2400">
                <a:solidFill>
                  <a:schemeClr val="dk2"/>
                </a:solidFill>
                <a:latin typeface="Verdana"/>
                <a:ea typeface="Verdana"/>
                <a:cs typeface="Verdana"/>
                <a:sym typeface="Verdana"/>
              </a:defRPr>
            </a:lvl2pPr>
            <a:lvl3pPr lvl="2" rtl="0">
              <a:spcBef>
                <a:spcPts val="0"/>
              </a:spcBef>
              <a:defRPr sz="2400">
                <a:solidFill>
                  <a:schemeClr val="dk2"/>
                </a:solidFill>
                <a:latin typeface="Verdana"/>
                <a:ea typeface="Verdana"/>
                <a:cs typeface="Verdana"/>
                <a:sym typeface="Verdana"/>
              </a:defRPr>
            </a:lvl3pPr>
            <a:lvl4pPr lvl="3" rtl="0">
              <a:spcBef>
                <a:spcPts val="0"/>
              </a:spcBef>
              <a:defRPr sz="2400">
                <a:solidFill>
                  <a:schemeClr val="dk2"/>
                </a:solidFill>
                <a:latin typeface="Verdana"/>
                <a:ea typeface="Verdana"/>
                <a:cs typeface="Verdana"/>
                <a:sym typeface="Verdana"/>
              </a:defRPr>
            </a:lvl4pPr>
            <a:lvl5pPr lvl="4" rtl="0">
              <a:spcBef>
                <a:spcPts val="0"/>
              </a:spcBef>
              <a:defRPr sz="2400">
                <a:solidFill>
                  <a:schemeClr val="dk2"/>
                </a:solidFill>
                <a:latin typeface="Verdana"/>
                <a:ea typeface="Verdana"/>
                <a:cs typeface="Verdana"/>
                <a:sym typeface="Verdana"/>
              </a:defRPr>
            </a:lvl5pPr>
            <a:lvl6pPr lvl="5" rtl="0">
              <a:spcBef>
                <a:spcPts val="0"/>
              </a:spcBef>
              <a:defRPr sz="2400">
                <a:solidFill>
                  <a:schemeClr val="dk2"/>
                </a:solidFill>
                <a:latin typeface="Verdana"/>
                <a:ea typeface="Verdana"/>
                <a:cs typeface="Verdana"/>
                <a:sym typeface="Verdana"/>
              </a:defRPr>
            </a:lvl6pPr>
            <a:lvl7pPr lvl="6" rtl="0">
              <a:spcBef>
                <a:spcPts val="0"/>
              </a:spcBef>
              <a:defRPr sz="2400">
                <a:solidFill>
                  <a:schemeClr val="dk2"/>
                </a:solidFill>
                <a:latin typeface="Verdana"/>
                <a:ea typeface="Verdana"/>
                <a:cs typeface="Verdana"/>
                <a:sym typeface="Verdana"/>
              </a:defRPr>
            </a:lvl7pPr>
            <a:lvl8pPr lvl="7" rtl="0">
              <a:spcBef>
                <a:spcPts val="0"/>
              </a:spcBef>
              <a:defRPr sz="2400">
                <a:solidFill>
                  <a:schemeClr val="dk2"/>
                </a:solidFill>
                <a:latin typeface="Verdana"/>
                <a:ea typeface="Verdana"/>
                <a:cs typeface="Verdana"/>
                <a:sym typeface="Verdana"/>
              </a:defRPr>
            </a:lvl8pPr>
            <a:lvl9pPr lvl="8" rtl="0">
              <a:spcBef>
                <a:spcPts val="0"/>
              </a:spcBef>
              <a:defRPr sz="2400">
                <a:solidFill>
                  <a:schemeClr val="dk2"/>
                </a:solidFill>
                <a:latin typeface="Verdana"/>
                <a:ea typeface="Verdana"/>
                <a:cs typeface="Verdana"/>
                <a:sym typeface="Verdana"/>
              </a:defRPr>
            </a:lvl9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Shape 34"/>
        <p:cNvGrpSpPr/>
        <p:nvPr/>
      </p:nvGrpSpPr>
      <p:grpSpPr>
        <a:xfrm>
          <a:off x="0" y="0"/>
          <a:ext cx="0" cy="0"/>
          <a:chOff x="0" y="0"/>
          <a:chExt cx="0" cy="0"/>
        </a:xfrm>
      </p:grpSpPr>
      <p:sp>
        <p:nvSpPr>
          <p:cNvPr id="35" name="Shape 35"/>
          <p:cNvSpPr txBox="1">
            <a:spLocks noGrp="1"/>
          </p:cNvSpPr>
          <p:nvPr>
            <p:ph type="title"/>
          </p:nvPr>
        </p:nvSpPr>
        <p:spPr>
          <a:xfrm>
            <a:off x="457200" y="274637"/>
            <a:ext cx="8229600" cy="1143000"/>
          </a:xfrm>
          <a:prstGeom prst="rect">
            <a:avLst/>
          </a:prstGeom>
          <a:noFill/>
          <a:ln>
            <a:noFill/>
          </a:ln>
        </p:spPr>
        <p:txBody>
          <a:bodyPr lIns="91425" tIns="91425" rIns="91425" bIns="91425" anchor="t" anchorCtr="0"/>
          <a:lstStyle>
            <a:lvl1pPr lvl="0" rtl="0">
              <a:spcBef>
                <a:spcPts val="0"/>
              </a:spcBef>
              <a:defRPr sz="3200">
                <a:solidFill>
                  <a:srgbClr val="EC511C"/>
                </a:solidFill>
                <a:latin typeface="Arial Black"/>
                <a:ea typeface="Arial Black"/>
                <a:cs typeface="Arial Black"/>
                <a:sym typeface="Arial Black"/>
              </a:defRPr>
            </a:lvl1pPr>
            <a:lvl2pPr lvl="1" rtl="0">
              <a:spcBef>
                <a:spcPts val="0"/>
              </a:spcBef>
              <a:defRPr sz="2400">
                <a:solidFill>
                  <a:schemeClr val="dk2"/>
                </a:solidFill>
                <a:latin typeface="Verdana"/>
                <a:ea typeface="Verdana"/>
                <a:cs typeface="Verdana"/>
                <a:sym typeface="Verdana"/>
              </a:defRPr>
            </a:lvl2pPr>
            <a:lvl3pPr lvl="2" rtl="0">
              <a:spcBef>
                <a:spcPts val="0"/>
              </a:spcBef>
              <a:defRPr sz="2400">
                <a:solidFill>
                  <a:schemeClr val="dk2"/>
                </a:solidFill>
                <a:latin typeface="Verdana"/>
                <a:ea typeface="Verdana"/>
                <a:cs typeface="Verdana"/>
                <a:sym typeface="Verdana"/>
              </a:defRPr>
            </a:lvl3pPr>
            <a:lvl4pPr lvl="3" rtl="0">
              <a:spcBef>
                <a:spcPts val="0"/>
              </a:spcBef>
              <a:defRPr sz="2400">
                <a:solidFill>
                  <a:schemeClr val="dk2"/>
                </a:solidFill>
                <a:latin typeface="Verdana"/>
                <a:ea typeface="Verdana"/>
                <a:cs typeface="Verdana"/>
                <a:sym typeface="Verdana"/>
              </a:defRPr>
            </a:lvl4pPr>
            <a:lvl5pPr lvl="4" rtl="0">
              <a:spcBef>
                <a:spcPts val="0"/>
              </a:spcBef>
              <a:defRPr sz="2400">
                <a:solidFill>
                  <a:schemeClr val="dk2"/>
                </a:solidFill>
                <a:latin typeface="Verdana"/>
                <a:ea typeface="Verdana"/>
                <a:cs typeface="Verdana"/>
                <a:sym typeface="Verdana"/>
              </a:defRPr>
            </a:lvl5pPr>
            <a:lvl6pPr lvl="5" rtl="0">
              <a:spcBef>
                <a:spcPts val="0"/>
              </a:spcBef>
              <a:defRPr sz="2400">
                <a:solidFill>
                  <a:schemeClr val="dk2"/>
                </a:solidFill>
                <a:latin typeface="Verdana"/>
                <a:ea typeface="Verdana"/>
                <a:cs typeface="Verdana"/>
                <a:sym typeface="Verdana"/>
              </a:defRPr>
            </a:lvl6pPr>
            <a:lvl7pPr lvl="6" rtl="0">
              <a:spcBef>
                <a:spcPts val="0"/>
              </a:spcBef>
              <a:defRPr sz="2400">
                <a:solidFill>
                  <a:schemeClr val="dk2"/>
                </a:solidFill>
                <a:latin typeface="Verdana"/>
                <a:ea typeface="Verdana"/>
                <a:cs typeface="Verdana"/>
                <a:sym typeface="Verdana"/>
              </a:defRPr>
            </a:lvl7pPr>
            <a:lvl8pPr lvl="7" rtl="0">
              <a:spcBef>
                <a:spcPts val="0"/>
              </a:spcBef>
              <a:defRPr sz="2400">
                <a:solidFill>
                  <a:schemeClr val="dk2"/>
                </a:solidFill>
                <a:latin typeface="Verdana"/>
                <a:ea typeface="Verdana"/>
                <a:cs typeface="Verdana"/>
                <a:sym typeface="Verdana"/>
              </a:defRPr>
            </a:lvl8pPr>
            <a:lvl9pPr lvl="8" rtl="0">
              <a:spcBef>
                <a:spcPts val="0"/>
              </a:spcBef>
              <a:defRPr sz="2400">
                <a:solidFill>
                  <a:schemeClr val="dk2"/>
                </a:solidFill>
                <a:latin typeface="Verdana"/>
                <a:ea typeface="Verdana"/>
                <a:cs typeface="Verdana"/>
                <a:sym typeface="Verdana"/>
              </a:defRPr>
            </a:lvl9pPr>
          </a:lstStyle>
          <a:p>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cSld name="Blank">
    <p:spTree>
      <p:nvGrpSpPr>
        <p:cNvPr id="1" name="Shape 37"/>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cSld name="Content with Caption">
    <p:spTree>
      <p:nvGrpSpPr>
        <p:cNvPr id="1" name="Shape 39"/>
        <p:cNvGrpSpPr/>
        <p:nvPr/>
      </p:nvGrpSpPr>
      <p:grpSpPr>
        <a:xfrm>
          <a:off x="0" y="0"/>
          <a:ext cx="0" cy="0"/>
          <a:chOff x="0" y="0"/>
          <a:chExt cx="0" cy="0"/>
        </a:xfrm>
      </p:grpSpPr>
      <p:sp>
        <p:nvSpPr>
          <p:cNvPr id="40" name="Shape 40"/>
          <p:cNvSpPr txBox="1">
            <a:spLocks noGrp="1"/>
          </p:cNvSpPr>
          <p:nvPr>
            <p:ph type="title"/>
          </p:nvPr>
        </p:nvSpPr>
        <p:spPr>
          <a:xfrm>
            <a:off x="457200" y="273050"/>
            <a:ext cx="3008313" cy="1162049"/>
          </a:xfrm>
          <a:prstGeom prst="rect">
            <a:avLst/>
          </a:prstGeom>
          <a:noFill/>
          <a:ln>
            <a:noFill/>
          </a:ln>
        </p:spPr>
        <p:txBody>
          <a:bodyPr lIns="91425" tIns="91425" rIns="91425" bIns="91425" anchor="b" anchorCtr="0"/>
          <a:lstStyle>
            <a:lvl1pPr lvl="0" algn="l" rtl="0">
              <a:spcBef>
                <a:spcPts val="0"/>
              </a:spcBef>
              <a:defRPr sz="2000" b="1">
                <a:latin typeface="Arial Black"/>
                <a:ea typeface="Arial Black"/>
                <a:cs typeface="Arial Black"/>
                <a:sym typeface="Arial Black"/>
              </a:defRPr>
            </a:lvl1pPr>
            <a:lvl2pPr lvl="1" rtl="0">
              <a:spcBef>
                <a:spcPts val="0"/>
              </a:spcBef>
              <a:defRPr sz="2400">
                <a:solidFill>
                  <a:schemeClr val="dk2"/>
                </a:solidFill>
                <a:latin typeface="Verdana"/>
                <a:ea typeface="Verdana"/>
                <a:cs typeface="Verdana"/>
                <a:sym typeface="Verdana"/>
              </a:defRPr>
            </a:lvl2pPr>
            <a:lvl3pPr lvl="2" rtl="0">
              <a:spcBef>
                <a:spcPts val="0"/>
              </a:spcBef>
              <a:defRPr sz="2400">
                <a:solidFill>
                  <a:schemeClr val="dk2"/>
                </a:solidFill>
                <a:latin typeface="Verdana"/>
                <a:ea typeface="Verdana"/>
                <a:cs typeface="Verdana"/>
                <a:sym typeface="Verdana"/>
              </a:defRPr>
            </a:lvl3pPr>
            <a:lvl4pPr lvl="3" rtl="0">
              <a:spcBef>
                <a:spcPts val="0"/>
              </a:spcBef>
              <a:defRPr sz="2400">
                <a:solidFill>
                  <a:schemeClr val="dk2"/>
                </a:solidFill>
                <a:latin typeface="Verdana"/>
                <a:ea typeface="Verdana"/>
                <a:cs typeface="Verdana"/>
                <a:sym typeface="Verdana"/>
              </a:defRPr>
            </a:lvl4pPr>
            <a:lvl5pPr lvl="4" rtl="0">
              <a:spcBef>
                <a:spcPts val="0"/>
              </a:spcBef>
              <a:defRPr sz="2400">
                <a:solidFill>
                  <a:schemeClr val="dk2"/>
                </a:solidFill>
                <a:latin typeface="Verdana"/>
                <a:ea typeface="Verdana"/>
                <a:cs typeface="Verdana"/>
                <a:sym typeface="Verdana"/>
              </a:defRPr>
            </a:lvl5pPr>
            <a:lvl6pPr lvl="5" rtl="0">
              <a:spcBef>
                <a:spcPts val="0"/>
              </a:spcBef>
              <a:defRPr sz="2400">
                <a:solidFill>
                  <a:schemeClr val="dk2"/>
                </a:solidFill>
                <a:latin typeface="Verdana"/>
                <a:ea typeface="Verdana"/>
                <a:cs typeface="Verdana"/>
                <a:sym typeface="Verdana"/>
              </a:defRPr>
            </a:lvl6pPr>
            <a:lvl7pPr lvl="6" rtl="0">
              <a:spcBef>
                <a:spcPts val="0"/>
              </a:spcBef>
              <a:defRPr sz="2400">
                <a:solidFill>
                  <a:schemeClr val="dk2"/>
                </a:solidFill>
                <a:latin typeface="Verdana"/>
                <a:ea typeface="Verdana"/>
                <a:cs typeface="Verdana"/>
                <a:sym typeface="Verdana"/>
              </a:defRPr>
            </a:lvl7pPr>
            <a:lvl8pPr lvl="7" rtl="0">
              <a:spcBef>
                <a:spcPts val="0"/>
              </a:spcBef>
              <a:defRPr sz="2400">
                <a:solidFill>
                  <a:schemeClr val="dk2"/>
                </a:solidFill>
                <a:latin typeface="Verdana"/>
                <a:ea typeface="Verdana"/>
                <a:cs typeface="Verdana"/>
                <a:sym typeface="Verdana"/>
              </a:defRPr>
            </a:lvl8pPr>
            <a:lvl9pPr lvl="8" rtl="0">
              <a:spcBef>
                <a:spcPts val="0"/>
              </a:spcBef>
              <a:defRPr sz="2400">
                <a:solidFill>
                  <a:schemeClr val="dk2"/>
                </a:solidFill>
                <a:latin typeface="Verdana"/>
                <a:ea typeface="Verdana"/>
                <a:cs typeface="Verdana"/>
                <a:sym typeface="Verdana"/>
              </a:defRPr>
            </a:lvl9pPr>
          </a:lstStyle>
          <a:p>
            <a:endParaRPr/>
          </a:p>
        </p:txBody>
      </p:sp>
      <p:sp>
        <p:nvSpPr>
          <p:cNvPr id="41" name="Shape 41"/>
          <p:cNvSpPr txBox="1">
            <a:spLocks noGrp="1"/>
          </p:cNvSpPr>
          <p:nvPr>
            <p:ph type="body" idx="1"/>
          </p:nvPr>
        </p:nvSpPr>
        <p:spPr>
          <a:xfrm>
            <a:off x="3575050" y="273050"/>
            <a:ext cx="5111750" cy="5853112"/>
          </a:xfrm>
          <a:prstGeom prst="rect">
            <a:avLst/>
          </a:prstGeom>
          <a:noFill/>
          <a:ln>
            <a:noFill/>
          </a:ln>
        </p:spPr>
        <p:txBody>
          <a:bodyPr lIns="91425" tIns="91425" rIns="91425" bIns="91425" anchor="t" anchorCtr="0"/>
          <a:lstStyle>
            <a:lvl1pPr lvl="0" rtl="0">
              <a:spcBef>
                <a:spcPts val="0"/>
              </a:spcBef>
              <a:defRPr sz="3200">
                <a:latin typeface="Arial"/>
                <a:ea typeface="Arial"/>
                <a:cs typeface="Arial"/>
                <a:sym typeface="Arial"/>
              </a:defRPr>
            </a:lvl1pPr>
            <a:lvl2pPr lvl="1" rtl="0">
              <a:spcBef>
                <a:spcPts val="0"/>
              </a:spcBef>
              <a:defRPr sz="2800">
                <a:latin typeface="Arial"/>
                <a:ea typeface="Arial"/>
                <a:cs typeface="Arial"/>
                <a:sym typeface="Arial"/>
              </a:defRPr>
            </a:lvl2pPr>
            <a:lvl3pPr lvl="2" rtl="0">
              <a:spcBef>
                <a:spcPts val="0"/>
              </a:spcBef>
              <a:defRPr sz="2400">
                <a:latin typeface="Arial"/>
                <a:ea typeface="Arial"/>
                <a:cs typeface="Arial"/>
                <a:sym typeface="Arial"/>
              </a:defRPr>
            </a:lvl3pPr>
            <a:lvl4pPr lvl="3" rtl="0">
              <a:spcBef>
                <a:spcPts val="0"/>
              </a:spcBef>
              <a:defRPr sz="2000">
                <a:latin typeface="Arial"/>
                <a:ea typeface="Arial"/>
                <a:cs typeface="Arial"/>
                <a:sym typeface="Arial"/>
              </a:defRPr>
            </a:lvl4pPr>
            <a:lvl5pPr lvl="4" rtl="0">
              <a:spcBef>
                <a:spcPts val="0"/>
              </a:spcBef>
              <a:defRPr sz="2000">
                <a:latin typeface="Arial"/>
                <a:ea typeface="Arial"/>
                <a:cs typeface="Arial"/>
                <a:sym typeface="Arial"/>
              </a:defRPr>
            </a:lvl5pPr>
            <a:lvl6pPr lvl="5" rtl="0">
              <a:spcBef>
                <a:spcPts val="0"/>
              </a:spcBef>
              <a:defRPr sz="2000"/>
            </a:lvl6pPr>
            <a:lvl7pPr lvl="6" rtl="0">
              <a:spcBef>
                <a:spcPts val="0"/>
              </a:spcBef>
              <a:defRPr sz="2000"/>
            </a:lvl7pPr>
            <a:lvl8pPr lvl="7" rtl="0">
              <a:spcBef>
                <a:spcPts val="0"/>
              </a:spcBef>
              <a:defRPr sz="2000"/>
            </a:lvl8pPr>
            <a:lvl9pPr lvl="8" rtl="0">
              <a:spcBef>
                <a:spcPts val="0"/>
              </a:spcBef>
              <a:defRPr sz="2000"/>
            </a:lvl9pPr>
          </a:lstStyle>
          <a:p>
            <a:endParaRPr/>
          </a:p>
        </p:txBody>
      </p:sp>
      <p:sp>
        <p:nvSpPr>
          <p:cNvPr id="42" name="Shape 42"/>
          <p:cNvSpPr txBox="1">
            <a:spLocks noGrp="1"/>
          </p:cNvSpPr>
          <p:nvPr>
            <p:ph type="body" idx="2"/>
          </p:nvPr>
        </p:nvSpPr>
        <p:spPr>
          <a:xfrm>
            <a:off x="457200" y="1435100"/>
            <a:ext cx="3008313" cy="4691063"/>
          </a:xfrm>
          <a:prstGeom prst="rect">
            <a:avLst/>
          </a:prstGeom>
          <a:noFill/>
          <a:ln>
            <a:noFill/>
          </a:ln>
        </p:spPr>
        <p:txBody>
          <a:bodyPr lIns="91425" tIns="91425" rIns="91425" bIns="91425" anchor="t" anchorCtr="0"/>
          <a:lstStyle>
            <a:lvl1pPr marL="0" lvl="0" indent="0" rtl="0">
              <a:spcBef>
                <a:spcPts val="0"/>
              </a:spcBef>
              <a:buFont typeface="Arial"/>
              <a:buNone/>
              <a:defRPr sz="1400">
                <a:latin typeface="Arial"/>
                <a:ea typeface="Arial"/>
                <a:cs typeface="Arial"/>
                <a:sym typeface="Arial"/>
              </a:defRPr>
            </a:lvl1pPr>
            <a:lvl2pPr marL="457200" lvl="1" indent="0" rtl="0">
              <a:spcBef>
                <a:spcPts val="0"/>
              </a:spcBef>
              <a:buFont typeface="Verdana"/>
              <a:buNone/>
              <a:defRPr sz="1200"/>
            </a:lvl2pPr>
            <a:lvl3pPr marL="914400" lvl="2" indent="0" rtl="0">
              <a:spcBef>
                <a:spcPts val="0"/>
              </a:spcBef>
              <a:buFont typeface="Verdana"/>
              <a:buNone/>
              <a:defRPr sz="1000"/>
            </a:lvl3pPr>
            <a:lvl4pPr marL="1371600" lvl="3" indent="0" rtl="0">
              <a:spcBef>
                <a:spcPts val="0"/>
              </a:spcBef>
              <a:buFont typeface="Verdana"/>
              <a:buNone/>
              <a:defRPr sz="900"/>
            </a:lvl4pPr>
            <a:lvl5pPr marL="1828800" lvl="4" indent="0" rtl="0">
              <a:spcBef>
                <a:spcPts val="0"/>
              </a:spcBef>
              <a:buFont typeface="Verdana"/>
              <a:buNone/>
              <a:defRPr sz="900"/>
            </a:lvl5pPr>
            <a:lvl6pPr marL="2286000" lvl="5" indent="0" rtl="0">
              <a:spcBef>
                <a:spcPts val="0"/>
              </a:spcBef>
              <a:buFont typeface="Verdana"/>
              <a:buNone/>
              <a:defRPr sz="900"/>
            </a:lvl6pPr>
            <a:lvl7pPr marL="2743200" lvl="6" indent="0" rtl="0">
              <a:spcBef>
                <a:spcPts val="0"/>
              </a:spcBef>
              <a:buFont typeface="Verdana"/>
              <a:buNone/>
              <a:defRPr sz="900"/>
            </a:lvl7pPr>
            <a:lvl8pPr marL="3200400" lvl="7" indent="0" rtl="0">
              <a:spcBef>
                <a:spcPts val="0"/>
              </a:spcBef>
              <a:buFont typeface="Verdana"/>
              <a:buNone/>
              <a:defRPr sz="900"/>
            </a:lvl8pPr>
            <a:lvl9pPr marL="3657600" lvl="8" indent="0" rtl="0">
              <a:spcBef>
                <a:spcPts val="0"/>
              </a:spcBef>
              <a:buFont typeface="Verdana"/>
              <a:buNone/>
              <a:defRPr sz="900"/>
            </a:lvl9pPr>
          </a:lstStyle>
          <a:p>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cSld name="Picture with Caption">
    <p:spTree>
      <p:nvGrpSpPr>
        <p:cNvPr id="1" name="Shape 44"/>
        <p:cNvGrpSpPr/>
        <p:nvPr/>
      </p:nvGrpSpPr>
      <p:grpSpPr>
        <a:xfrm>
          <a:off x="0" y="0"/>
          <a:ext cx="0" cy="0"/>
          <a:chOff x="0" y="0"/>
          <a:chExt cx="0" cy="0"/>
        </a:xfrm>
      </p:grpSpPr>
      <p:sp>
        <p:nvSpPr>
          <p:cNvPr id="45" name="Shape 45"/>
          <p:cNvSpPr txBox="1">
            <a:spLocks noGrp="1"/>
          </p:cNvSpPr>
          <p:nvPr>
            <p:ph type="title"/>
          </p:nvPr>
        </p:nvSpPr>
        <p:spPr>
          <a:xfrm>
            <a:off x="1792288" y="4800600"/>
            <a:ext cx="5486399" cy="566737"/>
          </a:xfrm>
          <a:prstGeom prst="rect">
            <a:avLst/>
          </a:prstGeom>
          <a:noFill/>
          <a:ln>
            <a:noFill/>
          </a:ln>
        </p:spPr>
        <p:txBody>
          <a:bodyPr lIns="91425" tIns="91425" rIns="91425" bIns="91425" anchor="b" anchorCtr="0"/>
          <a:lstStyle>
            <a:lvl1pPr lvl="0" algn="l" rtl="0">
              <a:spcBef>
                <a:spcPts val="0"/>
              </a:spcBef>
              <a:defRPr sz="2000" b="1">
                <a:latin typeface="Arial Black"/>
                <a:ea typeface="Arial Black"/>
                <a:cs typeface="Arial Black"/>
                <a:sym typeface="Arial Black"/>
              </a:defRPr>
            </a:lvl1pPr>
            <a:lvl2pPr lvl="1" rtl="0">
              <a:spcBef>
                <a:spcPts val="0"/>
              </a:spcBef>
              <a:defRPr sz="2400">
                <a:solidFill>
                  <a:schemeClr val="dk2"/>
                </a:solidFill>
                <a:latin typeface="Verdana"/>
                <a:ea typeface="Verdana"/>
                <a:cs typeface="Verdana"/>
                <a:sym typeface="Verdana"/>
              </a:defRPr>
            </a:lvl2pPr>
            <a:lvl3pPr lvl="2" rtl="0">
              <a:spcBef>
                <a:spcPts val="0"/>
              </a:spcBef>
              <a:defRPr sz="2400">
                <a:solidFill>
                  <a:schemeClr val="dk2"/>
                </a:solidFill>
                <a:latin typeface="Verdana"/>
                <a:ea typeface="Verdana"/>
                <a:cs typeface="Verdana"/>
                <a:sym typeface="Verdana"/>
              </a:defRPr>
            </a:lvl3pPr>
            <a:lvl4pPr lvl="3" rtl="0">
              <a:spcBef>
                <a:spcPts val="0"/>
              </a:spcBef>
              <a:defRPr sz="2400">
                <a:solidFill>
                  <a:schemeClr val="dk2"/>
                </a:solidFill>
                <a:latin typeface="Verdana"/>
                <a:ea typeface="Verdana"/>
                <a:cs typeface="Verdana"/>
                <a:sym typeface="Verdana"/>
              </a:defRPr>
            </a:lvl4pPr>
            <a:lvl5pPr lvl="4" rtl="0">
              <a:spcBef>
                <a:spcPts val="0"/>
              </a:spcBef>
              <a:defRPr sz="2400">
                <a:solidFill>
                  <a:schemeClr val="dk2"/>
                </a:solidFill>
                <a:latin typeface="Verdana"/>
                <a:ea typeface="Verdana"/>
                <a:cs typeface="Verdana"/>
                <a:sym typeface="Verdana"/>
              </a:defRPr>
            </a:lvl5pPr>
            <a:lvl6pPr lvl="5" rtl="0">
              <a:spcBef>
                <a:spcPts val="0"/>
              </a:spcBef>
              <a:defRPr sz="2400">
                <a:solidFill>
                  <a:schemeClr val="dk2"/>
                </a:solidFill>
                <a:latin typeface="Verdana"/>
                <a:ea typeface="Verdana"/>
                <a:cs typeface="Verdana"/>
                <a:sym typeface="Verdana"/>
              </a:defRPr>
            </a:lvl6pPr>
            <a:lvl7pPr lvl="6" rtl="0">
              <a:spcBef>
                <a:spcPts val="0"/>
              </a:spcBef>
              <a:defRPr sz="2400">
                <a:solidFill>
                  <a:schemeClr val="dk2"/>
                </a:solidFill>
                <a:latin typeface="Verdana"/>
                <a:ea typeface="Verdana"/>
                <a:cs typeface="Verdana"/>
                <a:sym typeface="Verdana"/>
              </a:defRPr>
            </a:lvl7pPr>
            <a:lvl8pPr lvl="7" rtl="0">
              <a:spcBef>
                <a:spcPts val="0"/>
              </a:spcBef>
              <a:defRPr sz="2400">
                <a:solidFill>
                  <a:schemeClr val="dk2"/>
                </a:solidFill>
                <a:latin typeface="Verdana"/>
                <a:ea typeface="Verdana"/>
                <a:cs typeface="Verdana"/>
                <a:sym typeface="Verdana"/>
              </a:defRPr>
            </a:lvl8pPr>
            <a:lvl9pPr lvl="8" rtl="0">
              <a:spcBef>
                <a:spcPts val="0"/>
              </a:spcBef>
              <a:defRPr sz="2400">
                <a:solidFill>
                  <a:schemeClr val="dk2"/>
                </a:solidFill>
                <a:latin typeface="Verdana"/>
                <a:ea typeface="Verdana"/>
                <a:cs typeface="Verdana"/>
                <a:sym typeface="Verdana"/>
              </a:defRPr>
            </a:lvl9pPr>
          </a:lstStyle>
          <a:p>
            <a:endParaRPr/>
          </a:p>
        </p:txBody>
      </p:sp>
      <p:sp>
        <p:nvSpPr>
          <p:cNvPr id="46" name="Shape 46"/>
          <p:cNvSpPr>
            <a:spLocks noGrp="1"/>
          </p:cNvSpPr>
          <p:nvPr>
            <p:ph type="pic" idx="2"/>
          </p:nvPr>
        </p:nvSpPr>
        <p:spPr>
          <a:xfrm>
            <a:off x="1792288" y="612775"/>
            <a:ext cx="5486399" cy="4114800"/>
          </a:xfrm>
          <a:prstGeom prst="rect">
            <a:avLst/>
          </a:prstGeom>
          <a:noFill/>
          <a:ln>
            <a:noFill/>
          </a:ln>
        </p:spPr>
        <p:txBody>
          <a:bodyPr lIns="91425" tIns="91425" rIns="91425" bIns="91425" anchor="t" anchorCtr="0"/>
          <a:lstStyle>
            <a:lvl1pPr marL="0" marR="0" lvl="0" indent="0" algn="l" rtl="0">
              <a:spcBef>
                <a:spcPts val="0"/>
              </a:spcBef>
              <a:buClr>
                <a:schemeClr val="dk1"/>
              </a:buClr>
              <a:buFont typeface="Arial"/>
              <a:buNone/>
              <a:defRPr sz="3200" b="0" i="0" u="none" strike="noStrike" cap="none">
                <a:solidFill>
                  <a:schemeClr val="dk1"/>
                </a:solidFill>
                <a:latin typeface="Arial"/>
                <a:ea typeface="Arial"/>
                <a:cs typeface="Arial"/>
                <a:sym typeface="Arial"/>
              </a:defRPr>
            </a:lvl1pPr>
            <a:lvl2pPr marL="457200" marR="0" lvl="1" indent="0" algn="l" rtl="0">
              <a:spcBef>
                <a:spcPts val="0"/>
              </a:spcBef>
              <a:buClr>
                <a:schemeClr val="dk1"/>
              </a:buClr>
              <a:buFont typeface="Verdana"/>
              <a:buNone/>
              <a:defRPr sz="2800" b="0" i="0" u="none" strike="noStrike" cap="none">
                <a:solidFill>
                  <a:schemeClr val="dk1"/>
                </a:solidFill>
                <a:latin typeface="Verdana"/>
                <a:ea typeface="Verdana"/>
                <a:cs typeface="Verdana"/>
                <a:sym typeface="Verdana"/>
              </a:defRPr>
            </a:lvl2pPr>
            <a:lvl3pPr marL="914400" marR="0" lvl="2" indent="0" algn="l" rtl="0">
              <a:spcBef>
                <a:spcPts val="0"/>
              </a:spcBef>
              <a:buClr>
                <a:schemeClr val="dk1"/>
              </a:buClr>
              <a:buFont typeface="Verdana"/>
              <a:buNone/>
              <a:defRPr sz="2400" b="0" i="0" u="none" strike="noStrike" cap="none">
                <a:solidFill>
                  <a:schemeClr val="dk1"/>
                </a:solidFill>
                <a:latin typeface="Verdana"/>
                <a:ea typeface="Verdana"/>
                <a:cs typeface="Verdana"/>
                <a:sym typeface="Verdana"/>
              </a:defRPr>
            </a:lvl3pPr>
            <a:lvl4pPr marL="1371600" marR="0" lvl="3" indent="0" algn="l" rtl="0">
              <a:spcBef>
                <a:spcPts val="0"/>
              </a:spcBef>
              <a:buClr>
                <a:schemeClr val="dk1"/>
              </a:buClr>
              <a:buFont typeface="Verdana"/>
              <a:buNone/>
              <a:defRPr sz="2000" b="0" i="0" u="none" strike="noStrike" cap="none">
                <a:solidFill>
                  <a:schemeClr val="dk1"/>
                </a:solidFill>
                <a:latin typeface="Verdana"/>
                <a:ea typeface="Verdana"/>
                <a:cs typeface="Verdana"/>
                <a:sym typeface="Verdana"/>
              </a:defRPr>
            </a:lvl4pPr>
            <a:lvl5pPr marL="1828800" marR="0" lvl="4" indent="0" algn="l" rtl="0">
              <a:spcBef>
                <a:spcPts val="0"/>
              </a:spcBef>
              <a:buClr>
                <a:schemeClr val="dk1"/>
              </a:buClr>
              <a:buFont typeface="Verdana"/>
              <a:buNone/>
              <a:defRPr sz="2000" b="0" i="0" u="none" strike="noStrike" cap="none">
                <a:solidFill>
                  <a:schemeClr val="dk1"/>
                </a:solidFill>
                <a:latin typeface="Verdana"/>
                <a:ea typeface="Verdana"/>
                <a:cs typeface="Verdana"/>
                <a:sym typeface="Verdana"/>
              </a:defRPr>
            </a:lvl5pPr>
            <a:lvl6pPr marL="2286000" marR="0" lvl="5" indent="0" algn="l" rtl="0">
              <a:spcBef>
                <a:spcPts val="0"/>
              </a:spcBef>
              <a:buClr>
                <a:schemeClr val="dk1"/>
              </a:buClr>
              <a:buFont typeface="Verdana"/>
              <a:buNone/>
              <a:defRPr sz="2000" b="0" i="0" u="none" strike="noStrike" cap="none">
                <a:solidFill>
                  <a:schemeClr val="dk1"/>
                </a:solidFill>
                <a:latin typeface="Verdana"/>
                <a:ea typeface="Verdana"/>
                <a:cs typeface="Verdana"/>
                <a:sym typeface="Verdana"/>
              </a:defRPr>
            </a:lvl6pPr>
            <a:lvl7pPr marL="2743200" marR="0" lvl="6" indent="0" algn="l" rtl="0">
              <a:spcBef>
                <a:spcPts val="0"/>
              </a:spcBef>
              <a:buClr>
                <a:schemeClr val="dk1"/>
              </a:buClr>
              <a:buFont typeface="Verdana"/>
              <a:buNone/>
              <a:defRPr sz="2000" b="0" i="0" u="none" strike="noStrike" cap="none">
                <a:solidFill>
                  <a:schemeClr val="dk1"/>
                </a:solidFill>
                <a:latin typeface="Verdana"/>
                <a:ea typeface="Verdana"/>
                <a:cs typeface="Verdana"/>
                <a:sym typeface="Verdana"/>
              </a:defRPr>
            </a:lvl7pPr>
            <a:lvl8pPr marL="3200400" marR="0" lvl="7" indent="0" algn="l" rtl="0">
              <a:spcBef>
                <a:spcPts val="0"/>
              </a:spcBef>
              <a:buClr>
                <a:schemeClr val="dk1"/>
              </a:buClr>
              <a:buFont typeface="Verdana"/>
              <a:buNone/>
              <a:defRPr sz="2000" b="0" i="0" u="none" strike="noStrike" cap="none">
                <a:solidFill>
                  <a:schemeClr val="dk1"/>
                </a:solidFill>
                <a:latin typeface="Verdana"/>
                <a:ea typeface="Verdana"/>
                <a:cs typeface="Verdana"/>
                <a:sym typeface="Verdana"/>
              </a:defRPr>
            </a:lvl8pPr>
            <a:lvl9pPr marL="3657600" marR="0" lvl="8" indent="0" algn="l" rtl="0">
              <a:spcBef>
                <a:spcPts val="0"/>
              </a:spcBef>
              <a:buClr>
                <a:schemeClr val="dk1"/>
              </a:buClr>
              <a:buFont typeface="Verdana"/>
              <a:buNone/>
              <a:defRPr sz="2000" b="0" i="0" u="none" strike="noStrike" cap="none">
                <a:solidFill>
                  <a:schemeClr val="dk1"/>
                </a:solidFill>
                <a:latin typeface="Verdana"/>
                <a:ea typeface="Verdana"/>
                <a:cs typeface="Verdana"/>
                <a:sym typeface="Verdana"/>
              </a:defRPr>
            </a:lvl9pPr>
          </a:lstStyle>
          <a:p>
            <a:endParaRPr/>
          </a:p>
        </p:txBody>
      </p:sp>
      <p:sp>
        <p:nvSpPr>
          <p:cNvPr id="47" name="Shape 47"/>
          <p:cNvSpPr txBox="1">
            <a:spLocks noGrp="1"/>
          </p:cNvSpPr>
          <p:nvPr>
            <p:ph type="body" idx="1"/>
          </p:nvPr>
        </p:nvSpPr>
        <p:spPr>
          <a:xfrm>
            <a:off x="1792288" y="5367337"/>
            <a:ext cx="5486399" cy="804861"/>
          </a:xfrm>
          <a:prstGeom prst="rect">
            <a:avLst/>
          </a:prstGeom>
          <a:noFill/>
          <a:ln>
            <a:noFill/>
          </a:ln>
        </p:spPr>
        <p:txBody>
          <a:bodyPr lIns="91425" tIns="91425" rIns="91425" bIns="91425" anchor="t" anchorCtr="0"/>
          <a:lstStyle>
            <a:lvl1pPr marL="0" lvl="0" indent="0" rtl="0">
              <a:spcBef>
                <a:spcPts val="0"/>
              </a:spcBef>
              <a:buFont typeface="Arial"/>
              <a:buNone/>
              <a:defRPr sz="1400">
                <a:latin typeface="Arial"/>
                <a:ea typeface="Arial"/>
                <a:cs typeface="Arial"/>
                <a:sym typeface="Arial"/>
              </a:defRPr>
            </a:lvl1pPr>
            <a:lvl2pPr marL="457200" lvl="1" indent="0" rtl="0">
              <a:spcBef>
                <a:spcPts val="0"/>
              </a:spcBef>
              <a:buFont typeface="Verdana"/>
              <a:buNone/>
              <a:defRPr sz="1200"/>
            </a:lvl2pPr>
            <a:lvl3pPr marL="914400" lvl="2" indent="0" rtl="0">
              <a:spcBef>
                <a:spcPts val="0"/>
              </a:spcBef>
              <a:buFont typeface="Verdana"/>
              <a:buNone/>
              <a:defRPr sz="1000"/>
            </a:lvl3pPr>
            <a:lvl4pPr marL="1371600" lvl="3" indent="0" rtl="0">
              <a:spcBef>
                <a:spcPts val="0"/>
              </a:spcBef>
              <a:buFont typeface="Verdana"/>
              <a:buNone/>
              <a:defRPr sz="900"/>
            </a:lvl4pPr>
            <a:lvl5pPr marL="1828800" lvl="4" indent="0" rtl="0">
              <a:spcBef>
                <a:spcPts val="0"/>
              </a:spcBef>
              <a:buFont typeface="Verdana"/>
              <a:buNone/>
              <a:defRPr sz="900"/>
            </a:lvl5pPr>
            <a:lvl6pPr marL="2286000" lvl="5" indent="0" rtl="0">
              <a:spcBef>
                <a:spcPts val="0"/>
              </a:spcBef>
              <a:buFont typeface="Verdana"/>
              <a:buNone/>
              <a:defRPr sz="900"/>
            </a:lvl6pPr>
            <a:lvl7pPr marL="2743200" lvl="6" indent="0" rtl="0">
              <a:spcBef>
                <a:spcPts val="0"/>
              </a:spcBef>
              <a:buFont typeface="Verdana"/>
              <a:buNone/>
              <a:defRPr sz="900"/>
            </a:lvl7pPr>
            <a:lvl8pPr marL="3200400" lvl="7" indent="0" rtl="0">
              <a:spcBef>
                <a:spcPts val="0"/>
              </a:spcBef>
              <a:buFont typeface="Verdana"/>
              <a:buNone/>
              <a:defRPr sz="900"/>
            </a:lvl8pPr>
            <a:lvl9pPr marL="3657600" lvl="8" indent="0" rtl="0">
              <a:spcBef>
                <a:spcPts val="0"/>
              </a:spcBef>
              <a:buFont typeface="Verdana"/>
              <a:buNone/>
              <a:defRPr sz="900"/>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3" Type="http://schemas.openxmlformats.org/officeDocument/2006/relationships/image" Target="../media/image1.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srcRect/>
          <a:stretch>
            <a:fillRect/>
          </a:stretch>
        </a:blipFill>
        <a:effectLst/>
      </p:bgPr>
    </p:bg>
    <p:spTree>
      <p:nvGrpSpPr>
        <p:cNvPr id="1" name="Shape 9"/>
        <p:cNvGrpSpPr/>
        <p:nvPr/>
      </p:nvGrpSpPr>
      <p:grpSpPr>
        <a:xfrm>
          <a:off x="0" y="0"/>
          <a:ext cx="0" cy="0"/>
          <a:chOff x="0" y="0"/>
          <a:chExt cx="0" cy="0"/>
        </a:xfrm>
      </p:grpSpPr>
      <p:sp>
        <p:nvSpPr>
          <p:cNvPr id="10" name="Shape 10"/>
          <p:cNvSpPr/>
          <p:nvPr/>
        </p:nvSpPr>
        <p:spPr>
          <a:xfrm>
            <a:off x="141288" y="6400800"/>
            <a:ext cx="184149" cy="228600"/>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None/>
            </a:pPr>
            <a:endParaRPr sz="900" b="0" i="0" u="none" strike="noStrike" cap="none">
              <a:solidFill>
                <a:schemeClr val="lt2"/>
              </a:solidFill>
              <a:latin typeface="Verdana"/>
              <a:ea typeface="Verdana"/>
              <a:cs typeface="Verdana"/>
              <a:sym typeface="Verdana"/>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11.jpg"/></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12.jpg"/><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13.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14.jpg"/></Relationships>
</file>

<file path=ppt/slides/_rels/slide14.xml.rels><?xml version="1.0" encoding="UTF-8" standalone="yes"?>
<Relationships xmlns="http://schemas.openxmlformats.org/package/2006/relationships"><Relationship Id="rId3" Type="http://schemas.openxmlformats.org/officeDocument/2006/relationships/hyperlink" Target="http://ocp.hul.harvard.edu/contagion/colonialism.html" TargetMode="External"/><Relationship Id="rId4" Type="http://schemas.openxmlformats.org/officeDocument/2006/relationships/hyperlink" Target="https://www.youtube.com/watch?v=IrNL27eWKOI" TargetMode="External"/><Relationship Id="rId5" Type="http://schemas.openxmlformats.org/officeDocument/2006/relationships/hyperlink" Target="http://medicalxpress.com/news/2015-05-world-war-ii-spurred-vaccine.html" TargetMode="External"/><Relationship Id="rId6" Type="http://schemas.openxmlformats.org/officeDocument/2006/relationships/hyperlink" Target="https://en.wikipedia.org/wiki/Liverpool_School_of_Tropical_Medicine" TargetMode="External"/><Relationship Id="rId7" Type="http://schemas.openxmlformats.org/officeDocument/2006/relationships/hyperlink" Target="http://www.lstmed.ac.uk/sites/default/files/content/publications/attachments/LSTM%20Ronald%20Ross%20and%20Malaria.pdf" TargetMode="External"/><Relationship Id="rId8" Type="http://schemas.openxmlformats.org/officeDocument/2006/relationships/hyperlink" Target="http://www.who.int/bulletin/volumes/83/4/315.pdf" TargetMode="External"/><Relationship Id="rId9" Type="http://schemas.openxmlformats.org/officeDocument/2006/relationships/hyperlink" Target="http://ses.library.usyd.edu.au/bitstream/2123/1972/4/Cameron-Smith04.pdf" TargetMode="External"/><Relationship Id="rId10" Type="http://schemas.openxmlformats.org/officeDocument/2006/relationships/hyperlink" Target="http://www2.warwick.ac.uk/fac/arts/history/students/modules/foul_matters/yr3_timetable/tropicalmedicineandimperialismseminarnotes/" TargetMode="External"/><Relationship Id="rId11" Type="http://schemas.openxmlformats.org/officeDocument/2006/relationships/hyperlink" Target="http://www.encyclopedia.com/topic/World_Health_Organization.aspx" TargetMode="External"/><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4.png"/><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5.gif"/><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6.jpg"/><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7.gif"/><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8.jpg"/><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9.jpg"/><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3.png"/></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10.jpg"/><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srcRect/>
          <a:stretch>
            <a:fillRect/>
          </a:stretch>
        </a:blipFill>
        <a:effectLst/>
      </p:bgPr>
    </p:bg>
    <p:spTree>
      <p:nvGrpSpPr>
        <p:cNvPr id="1" name="Shape 60"/>
        <p:cNvGrpSpPr/>
        <p:nvPr/>
      </p:nvGrpSpPr>
      <p:grpSpPr>
        <a:xfrm>
          <a:off x="0" y="0"/>
          <a:ext cx="0" cy="0"/>
          <a:chOff x="0" y="0"/>
          <a:chExt cx="0" cy="0"/>
        </a:xfrm>
      </p:grpSpPr>
      <p:sp>
        <p:nvSpPr>
          <p:cNvPr id="3" name="Shape 61"/>
          <p:cNvSpPr txBox="1">
            <a:spLocks/>
          </p:cNvSpPr>
          <p:nvPr/>
        </p:nvSpPr>
        <p:spPr>
          <a:xfrm>
            <a:off x="533400" y="690880"/>
            <a:ext cx="7924800" cy="2843624"/>
          </a:xfrm>
          <a:prstGeom prst="rect">
            <a:avLst/>
          </a:prstGeom>
          <a:noFill/>
          <a:ln>
            <a:noFill/>
          </a:ln>
        </p:spPr>
        <p:txBody>
          <a:bodyPr lIns="91425" tIns="45700" rIns="91425" bIns="45700" anchor="t" anchorCtr="0">
            <a:noAutofit/>
          </a:bodyPr>
          <a:lstStyle>
            <a:defPPr marR="0" lvl="0" algn="l" rtl="0">
              <a:lnSpc>
                <a:spcPct val="100000"/>
              </a:lnSpc>
              <a:spcBef>
                <a:spcPts val="0"/>
              </a:spcBef>
              <a:spcAft>
                <a:spcPts val="0"/>
              </a:spcAft>
            </a:defPPr>
            <a:lvl1pPr marL="0" marR="0" lvl="0" indent="0" algn="l" rtl="0">
              <a:lnSpc>
                <a:spcPct val="100000"/>
              </a:lnSpc>
              <a:spcBef>
                <a:spcPts val="0"/>
              </a:spcBef>
              <a:spcAft>
                <a:spcPts val="0"/>
              </a:spcAft>
              <a:buNone/>
              <a:defRPr sz="4800" b="0" i="0" u="none" strike="noStrike" cap="none">
                <a:solidFill>
                  <a:srgbClr val="EC511C"/>
                </a:solidFill>
                <a:latin typeface="Arial Black"/>
                <a:ea typeface="Arial Black"/>
                <a:cs typeface="Arial Black"/>
                <a:sym typeface="Arial Black"/>
              </a:defRPr>
            </a:lvl1pPr>
            <a:lvl2pPr marL="0" marR="0" lvl="1" indent="0" algn="l" rtl="0">
              <a:spcBef>
                <a:spcPts val="0"/>
              </a:spcBef>
              <a:spcAft>
                <a:spcPts val="0"/>
              </a:spcAft>
              <a:defRPr sz="2400" b="0" i="0" u="none" strike="noStrike" cap="none">
                <a:solidFill>
                  <a:schemeClr val="dk2"/>
                </a:solidFill>
                <a:latin typeface="Verdana"/>
                <a:ea typeface="Verdana"/>
                <a:cs typeface="Verdana"/>
                <a:sym typeface="Verdana"/>
              </a:defRPr>
            </a:lvl2pPr>
            <a:lvl3pPr marL="0" marR="0" lvl="2" indent="0" algn="l" rtl="0">
              <a:spcBef>
                <a:spcPts val="0"/>
              </a:spcBef>
              <a:spcAft>
                <a:spcPts val="0"/>
              </a:spcAft>
              <a:defRPr sz="2400" b="0" i="0" u="none" strike="noStrike" cap="none">
                <a:solidFill>
                  <a:schemeClr val="dk2"/>
                </a:solidFill>
                <a:latin typeface="Verdana"/>
                <a:ea typeface="Verdana"/>
                <a:cs typeface="Verdana"/>
                <a:sym typeface="Verdana"/>
              </a:defRPr>
            </a:lvl3pPr>
            <a:lvl4pPr marL="0" marR="0" lvl="3" indent="0" algn="l" rtl="0">
              <a:spcBef>
                <a:spcPts val="0"/>
              </a:spcBef>
              <a:spcAft>
                <a:spcPts val="0"/>
              </a:spcAft>
              <a:defRPr sz="2400" b="0" i="0" u="none" strike="noStrike" cap="none">
                <a:solidFill>
                  <a:schemeClr val="dk2"/>
                </a:solidFill>
                <a:latin typeface="Verdana"/>
                <a:ea typeface="Verdana"/>
                <a:cs typeface="Verdana"/>
                <a:sym typeface="Verdana"/>
              </a:defRPr>
            </a:lvl4pPr>
            <a:lvl5pPr marL="0" marR="0" lvl="4" indent="0" algn="l" rtl="0">
              <a:spcBef>
                <a:spcPts val="0"/>
              </a:spcBef>
              <a:spcAft>
                <a:spcPts val="0"/>
              </a:spcAft>
              <a:defRPr sz="2400" b="0" i="0" u="none" strike="noStrike" cap="none">
                <a:solidFill>
                  <a:schemeClr val="dk2"/>
                </a:solidFill>
                <a:latin typeface="Verdana"/>
                <a:ea typeface="Verdana"/>
                <a:cs typeface="Verdana"/>
                <a:sym typeface="Verdana"/>
              </a:defRPr>
            </a:lvl5pPr>
            <a:lvl6pPr marL="457200" marR="0" lvl="5" indent="0" algn="l" rtl="0">
              <a:spcBef>
                <a:spcPts val="0"/>
              </a:spcBef>
              <a:spcAft>
                <a:spcPts val="0"/>
              </a:spcAft>
              <a:defRPr sz="2400" b="0" i="0" u="none" strike="noStrike" cap="none">
                <a:solidFill>
                  <a:schemeClr val="dk2"/>
                </a:solidFill>
                <a:latin typeface="Verdana"/>
                <a:ea typeface="Verdana"/>
                <a:cs typeface="Verdana"/>
                <a:sym typeface="Verdana"/>
              </a:defRPr>
            </a:lvl6pPr>
            <a:lvl7pPr marL="914400" marR="0" lvl="6" indent="0" algn="l" rtl="0">
              <a:spcBef>
                <a:spcPts val="0"/>
              </a:spcBef>
              <a:spcAft>
                <a:spcPts val="0"/>
              </a:spcAft>
              <a:defRPr sz="2400" b="0" i="0" u="none" strike="noStrike" cap="none">
                <a:solidFill>
                  <a:schemeClr val="dk2"/>
                </a:solidFill>
                <a:latin typeface="Verdana"/>
                <a:ea typeface="Verdana"/>
                <a:cs typeface="Verdana"/>
                <a:sym typeface="Verdana"/>
              </a:defRPr>
            </a:lvl7pPr>
            <a:lvl8pPr marL="1371600" marR="0" lvl="7" indent="0" algn="l" rtl="0">
              <a:spcBef>
                <a:spcPts val="0"/>
              </a:spcBef>
              <a:spcAft>
                <a:spcPts val="0"/>
              </a:spcAft>
              <a:defRPr sz="2400" b="0" i="0" u="none" strike="noStrike" cap="none">
                <a:solidFill>
                  <a:schemeClr val="dk2"/>
                </a:solidFill>
                <a:latin typeface="Verdana"/>
                <a:ea typeface="Verdana"/>
                <a:cs typeface="Verdana"/>
                <a:sym typeface="Verdana"/>
              </a:defRPr>
            </a:lvl8pPr>
            <a:lvl9pPr marL="1828800" marR="0" lvl="8" indent="0" algn="l" rtl="0">
              <a:spcBef>
                <a:spcPts val="0"/>
              </a:spcBef>
              <a:spcAft>
                <a:spcPts val="0"/>
              </a:spcAft>
              <a:defRPr sz="2400" b="0" i="0" u="none" strike="noStrike" cap="none">
                <a:solidFill>
                  <a:schemeClr val="dk2"/>
                </a:solidFill>
                <a:latin typeface="Verdana"/>
                <a:ea typeface="Verdana"/>
                <a:cs typeface="Verdana"/>
                <a:sym typeface="Verdana"/>
              </a:defRPr>
            </a:lvl9pPr>
          </a:lstStyle>
          <a:p>
            <a:pPr>
              <a:buSzPct val="25000"/>
            </a:pPr>
            <a:r>
              <a:rPr lang="en-US" sz="6000" dirty="0" smtClean="0">
                <a:solidFill>
                  <a:schemeClr val="bg1"/>
                </a:solidFill>
              </a:rPr>
              <a:t>Tropical Medicine</a:t>
            </a:r>
          </a:p>
          <a:p>
            <a:pPr>
              <a:spcBef>
                <a:spcPts val="1800"/>
              </a:spcBef>
              <a:buSzPct val="25000"/>
            </a:pPr>
            <a:r>
              <a:rPr lang="en-US" sz="4400" dirty="0" smtClean="0">
                <a:solidFill>
                  <a:schemeClr val="accent5"/>
                </a:solidFill>
                <a:latin typeface="+mj-lt"/>
              </a:rPr>
              <a:t>History and Legacy</a:t>
            </a:r>
          </a:p>
          <a:p>
            <a:pPr>
              <a:buSzPct val="25000"/>
            </a:pPr>
            <a:endParaRPr lang="en-US" sz="6600" dirty="0" smtClean="0">
              <a:solidFill>
                <a:schemeClr val="bg1"/>
              </a:solidFill>
            </a:endParaRPr>
          </a:p>
          <a:p>
            <a:pPr>
              <a:buSzPct val="25000"/>
            </a:pPr>
            <a:r>
              <a:rPr lang="en-US" sz="6600" dirty="0" smtClean="0">
                <a:solidFill>
                  <a:schemeClr val="bg1"/>
                </a:solidFill>
              </a:rPr>
              <a:t>   </a:t>
            </a:r>
            <a:endParaRPr lang="en-US" sz="6600" dirty="0">
              <a:solidFill>
                <a:schemeClr val="bg1"/>
              </a:solidFill>
            </a:endParaRPr>
          </a:p>
        </p:txBody>
      </p:sp>
    </p:spTree>
  </p:cSld>
  <p:clrMapOvr>
    <a:masterClrMapping/>
  </p:clrMapOvr>
  <p:transition xmlns:p14="http://schemas.microsoft.com/office/powerpoint/2010/main" spd="slow">
    <p:cut/>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33"/>
        <p:cNvGrpSpPr/>
        <p:nvPr/>
      </p:nvGrpSpPr>
      <p:grpSpPr>
        <a:xfrm>
          <a:off x="0" y="0"/>
          <a:ext cx="0" cy="0"/>
          <a:chOff x="0" y="0"/>
          <a:chExt cx="0" cy="0"/>
        </a:xfrm>
      </p:grpSpPr>
      <p:sp>
        <p:nvSpPr>
          <p:cNvPr id="134" name="Shape 134"/>
          <p:cNvSpPr txBox="1">
            <a:spLocks noGrp="1"/>
          </p:cNvSpPr>
          <p:nvPr>
            <p:ph type="body" idx="1"/>
          </p:nvPr>
        </p:nvSpPr>
        <p:spPr>
          <a:xfrm>
            <a:off x="350678" y="1643025"/>
            <a:ext cx="4237538" cy="4823211"/>
          </a:xfrm>
          <a:prstGeom prst="rect">
            <a:avLst/>
          </a:prstGeom>
        </p:spPr>
        <p:txBody>
          <a:bodyPr lIns="91425" tIns="91425" rIns="91425" bIns="91425" anchor="t" anchorCtr="0">
            <a:noAutofit/>
          </a:bodyPr>
          <a:lstStyle/>
          <a:p>
            <a:pPr marL="320040" lvl="0" indent="-320040" rtl="0">
              <a:spcBef>
                <a:spcPts val="1800"/>
              </a:spcBef>
              <a:buClr>
                <a:srgbClr val="FF6600"/>
              </a:buClr>
              <a:buSzPct val="100000"/>
              <a:buFont typeface="Wingdings" charset="2"/>
              <a:buChar char="§"/>
            </a:pPr>
            <a:r>
              <a:rPr lang="en-US" sz="2000" dirty="0"/>
              <a:t>Some historians refer to early tropical medicine as </a:t>
            </a:r>
            <a:r>
              <a:rPr lang="en-US" sz="2000" i="1" dirty="0"/>
              <a:t>imperial medicine</a:t>
            </a:r>
            <a:r>
              <a:rPr lang="en-US" sz="2000" dirty="0"/>
              <a:t> because it:</a:t>
            </a:r>
          </a:p>
          <a:p>
            <a:pPr marL="685800" lvl="1" indent="-320040" rtl="0">
              <a:spcBef>
                <a:spcPts val="600"/>
              </a:spcBef>
              <a:buClr>
                <a:schemeClr val="accent5">
                  <a:lumMod val="50000"/>
                </a:schemeClr>
              </a:buClr>
              <a:buSzPct val="100000"/>
              <a:buFont typeface="Wingdings" charset="2"/>
              <a:buChar char="§"/>
            </a:pPr>
            <a:r>
              <a:rPr lang="en-US" sz="2000" dirty="0">
                <a:solidFill>
                  <a:schemeClr val="dk1"/>
                </a:solidFill>
              </a:rPr>
              <a:t>Developed in accordance with British empire </a:t>
            </a:r>
          </a:p>
          <a:p>
            <a:pPr marL="685800" lvl="1" indent="-320040" rtl="0">
              <a:spcBef>
                <a:spcPts val="600"/>
              </a:spcBef>
              <a:buClr>
                <a:schemeClr val="accent5">
                  <a:lumMod val="50000"/>
                </a:schemeClr>
              </a:buClr>
              <a:buSzPct val="100000"/>
              <a:buFont typeface="Wingdings" charset="2"/>
              <a:buChar char="§"/>
            </a:pPr>
            <a:r>
              <a:rPr lang="en-US" sz="2000" dirty="0">
                <a:solidFill>
                  <a:schemeClr val="dk1"/>
                </a:solidFill>
              </a:rPr>
              <a:t>Valued health of Europeans</a:t>
            </a:r>
          </a:p>
          <a:p>
            <a:pPr marL="685800" lvl="1" indent="-320040" rtl="0">
              <a:spcBef>
                <a:spcPts val="600"/>
              </a:spcBef>
              <a:buClr>
                <a:schemeClr val="accent5">
                  <a:lumMod val="50000"/>
                </a:schemeClr>
              </a:buClr>
              <a:buSzPct val="100000"/>
              <a:buFont typeface="Wingdings" charset="2"/>
              <a:buChar char="§"/>
            </a:pPr>
            <a:r>
              <a:rPr lang="en-US" sz="2000" dirty="0">
                <a:solidFill>
                  <a:schemeClr val="dk1"/>
                </a:solidFill>
              </a:rPr>
              <a:t>Linked diseases to ideas of race</a:t>
            </a:r>
          </a:p>
          <a:p>
            <a:pPr marL="320040" lvl="0" indent="-320040" rtl="0">
              <a:spcBef>
                <a:spcPts val="1800"/>
              </a:spcBef>
              <a:buClr>
                <a:srgbClr val="FF6600"/>
              </a:buClr>
              <a:buSzPct val="100000"/>
              <a:buFont typeface="Wingdings" charset="2"/>
              <a:buChar char="§"/>
            </a:pPr>
            <a:r>
              <a:rPr lang="en-US" sz="2000" dirty="0">
                <a:solidFill>
                  <a:schemeClr val="dk1"/>
                </a:solidFill>
              </a:rPr>
              <a:t>The practice of tropical medicine that emerges in Europe through the 18th and 19th centuries was an essential handmaiden of colonial enterprises</a:t>
            </a:r>
          </a:p>
          <a:p>
            <a:pPr marL="320040" lvl="0" indent="-320040">
              <a:spcBef>
                <a:spcPts val="1800"/>
              </a:spcBef>
              <a:buClr>
                <a:srgbClr val="FF6600"/>
              </a:buClr>
              <a:buFont typeface="Wingdings" charset="2"/>
              <a:buChar char="§"/>
            </a:pPr>
            <a:endParaRPr sz="2000" dirty="0"/>
          </a:p>
        </p:txBody>
      </p:sp>
      <p:sp>
        <p:nvSpPr>
          <p:cNvPr id="135" name="Shape 135"/>
          <p:cNvSpPr txBox="1">
            <a:spLocks noGrp="1"/>
          </p:cNvSpPr>
          <p:nvPr>
            <p:ph type="title"/>
          </p:nvPr>
        </p:nvSpPr>
        <p:spPr>
          <a:xfrm>
            <a:off x="350678" y="279386"/>
            <a:ext cx="8229600" cy="914400"/>
          </a:xfrm>
          <a:prstGeom prst="rect">
            <a:avLst/>
          </a:prstGeom>
        </p:spPr>
        <p:txBody>
          <a:bodyPr lIns="91425" tIns="91425" rIns="91425" bIns="91425" anchor="t" anchorCtr="0">
            <a:noAutofit/>
          </a:bodyPr>
          <a:lstStyle/>
          <a:p>
            <a:pPr lvl="0">
              <a:spcBef>
                <a:spcPts val="0"/>
              </a:spcBef>
              <a:buNone/>
            </a:pPr>
            <a:r>
              <a:rPr lang="en-US" sz="4200" dirty="0" smtClean="0"/>
              <a:t>Imperial </a:t>
            </a:r>
            <a:r>
              <a:rPr lang="en-US" sz="4200" dirty="0"/>
              <a:t>Medicine</a:t>
            </a:r>
          </a:p>
        </p:txBody>
      </p:sp>
      <p:pic>
        <p:nvPicPr>
          <p:cNvPr id="136" name="Shape 136"/>
          <p:cNvPicPr preferRelativeResize="0"/>
          <p:nvPr/>
        </p:nvPicPr>
        <p:blipFill>
          <a:blip r:embed="rId3">
            <a:alphaModFix/>
          </a:blip>
          <a:stretch>
            <a:fillRect/>
          </a:stretch>
        </p:blipFill>
        <p:spPr>
          <a:xfrm>
            <a:off x="4864150" y="1806900"/>
            <a:ext cx="4032425" cy="4125500"/>
          </a:xfrm>
          <a:prstGeom prst="rect">
            <a:avLst/>
          </a:prstGeom>
          <a:noFill/>
          <a:ln>
            <a:noFill/>
          </a:ln>
        </p:spPr>
      </p:pic>
    </p:spTree>
  </p:cSld>
  <p:clrMapOvr>
    <a:masterClrMapping/>
  </p:clrMapOvr>
  <p:transition xmlns:p14="http://schemas.microsoft.com/office/powerpoint/2010/main" spd="slow">
    <p:cut/>
  </p:transition>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a:srcRect/>
          <a:stretch>
            <a:fillRect/>
          </a:stretch>
        </a:blipFill>
        <a:effectLst/>
      </p:bgPr>
    </p:bg>
    <p:spTree>
      <p:nvGrpSpPr>
        <p:cNvPr id="1" name="Shape 141"/>
        <p:cNvGrpSpPr/>
        <p:nvPr/>
      </p:nvGrpSpPr>
      <p:grpSpPr>
        <a:xfrm>
          <a:off x="0" y="0"/>
          <a:ext cx="0" cy="0"/>
          <a:chOff x="0" y="0"/>
          <a:chExt cx="0" cy="0"/>
        </a:xfrm>
      </p:grpSpPr>
      <p:sp>
        <p:nvSpPr>
          <p:cNvPr id="142" name="Shape 142"/>
          <p:cNvSpPr txBox="1">
            <a:spLocks noGrp="1"/>
          </p:cNvSpPr>
          <p:nvPr>
            <p:ph type="body" idx="1"/>
          </p:nvPr>
        </p:nvSpPr>
        <p:spPr>
          <a:xfrm>
            <a:off x="350678" y="1939189"/>
            <a:ext cx="4910227" cy="4543855"/>
          </a:xfrm>
          <a:prstGeom prst="rect">
            <a:avLst/>
          </a:prstGeom>
        </p:spPr>
        <p:txBody>
          <a:bodyPr lIns="91425" tIns="91425" rIns="91425" bIns="91425" anchor="t" anchorCtr="0">
            <a:noAutofit/>
          </a:bodyPr>
          <a:lstStyle/>
          <a:p>
            <a:pPr lvl="0" rtl="0">
              <a:spcBef>
                <a:spcPts val="1200"/>
              </a:spcBef>
              <a:buClr>
                <a:srgbClr val="FF6600"/>
              </a:buClr>
              <a:buSzPct val="100000"/>
            </a:pPr>
            <a:r>
              <a:rPr lang="en-US" sz="2400" dirty="0"/>
              <a:t>Tropical medicine transformed during the Mid-20th century</a:t>
            </a:r>
          </a:p>
          <a:p>
            <a:pPr marL="320040" lvl="1" indent="-320040" rtl="0">
              <a:spcBef>
                <a:spcPts val="1200"/>
              </a:spcBef>
              <a:buClr>
                <a:srgbClr val="FF6600"/>
              </a:buClr>
              <a:buSzPct val="100000"/>
              <a:buFont typeface="Wingdings" charset="2"/>
              <a:buChar char="§"/>
            </a:pPr>
            <a:r>
              <a:rPr lang="en-US" sz="1800" b="1" dirty="0"/>
              <a:t>World War II</a:t>
            </a:r>
          </a:p>
          <a:p>
            <a:pPr marL="685800" lvl="2" indent="-320040" rtl="0">
              <a:spcBef>
                <a:spcPts val="600"/>
              </a:spcBef>
              <a:buClr>
                <a:schemeClr val="accent5">
                  <a:lumMod val="50000"/>
                </a:schemeClr>
              </a:buClr>
              <a:buSzPct val="100000"/>
              <a:buFont typeface="Wingdings" charset="2"/>
              <a:buChar char="§"/>
            </a:pPr>
            <a:r>
              <a:rPr lang="en-US" sz="1800" dirty="0"/>
              <a:t>medical research contributed to modernization of medical practice </a:t>
            </a:r>
          </a:p>
          <a:p>
            <a:pPr marL="685800" lvl="2" indent="-320040" rtl="0">
              <a:spcBef>
                <a:spcPts val="600"/>
              </a:spcBef>
              <a:buClr>
                <a:schemeClr val="accent5">
                  <a:lumMod val="50000"/>
                </a:schemeClr>
              </a:buClr>
              <a:buSzPct val="100000"/>
              <a:buFont typeface="Wingdings" charset="2"/>
              <a:buChar char="§"/>
            </a:pPr>
            <a:r>
              <a:rPr lang="en-US" sz="1800" dirty="0"/>
              <a:t>changed standards of medical care</a:t>
            </a:r>
          </a:p>
          <a:p>
            <a:pPr marL="320040" lvl="1" indent="-320040" rtl="0">
              <a:spcBef>
                <a:spcPts val="1200"/>
              </a:spcBef>
              <a:buClr>
                <a:srgbClr val="FF6600"/>
              </a:buClr>
              <a:buSzPct val="100000"/>
              <a:buFont typeface="Wingdings" charset="2"/>
              <a:buChar char="§"/>
            </a:pPr>
            <a:r>
              <a:rPr lang="en-US" sz="1800" b="1" dirty="0"/>
              <a:t>Decolonization </a:t>
            </a:r>
          </a:p>
          <a:p>
            <a:pPr marL="320040" lvl="1" indent="-320040" rtl="0">
              <a:spcBef>
                <a:spcPts val="1200"/>
              </a:spcBef>
              <a:buClr>
                <a:srgbClr val="FF6600"/>
              </a:buClr>
              <a:buSzPct val="100000"/>
              <a:buFont typeface="Wingdings" charset="2"/>
              <a:buChar char="§"/>
            </a:pPr>
            <a:r>
              <a:rPr lang="en-US" sz="1800" b="1" dirty="0"/>
              <a:t>Funding increases </a:t>
            </a:r>
            <a:r>
              <a:rPr lang="en-US" sz="1800" dirty="0"/>
              <a:t>on infectious disease research because it is directly tied to issues of troop health</a:t>
            </a:r>
          </a:p>
          <a:p>
            <a:pPr marL="320040" lvl="1" indent="-320040" rtl="0">
              <a:spcBef>
                <a:spcPts val="1200"/>
              </a:spcBef>
              <a:buClr>
                <a:srgbClr val="FF6600"/>
              </a:buClr>
              <a:buSzPct val="100000"/>
              <a:buFont typeface="Wingdings" charset="2"/>
              <a:buChar char="§"/>
            </a:pPr>
            <a:r>
              <a:rPr lang="en-US" sz="1800" b="1" dirty="0"/>
              <a:t>WWII</a:t>
            </a:r>
            <a:r>
              <a:rPr lang="en-US" sz="1800" dirty="0"/>
              <a:t> - antibiotics become standard part of wartime medical care, reduction in rates of sepsis, amputation, gangrene</a:t>
            </a:r>
          </a:p>
          <a:p>
            <a:pPr marL="320040" lvl="0" indent="-320040" rtl="0">
              <a:spcBef>
                <a:spcPts val="1200"/>
              </a:spcBef>
              <a:buClr>
                <a:srgbClr val="FF6600"/>
              </a:buClr>
              <a:buFont typeface="Wingdings" charset="2"/>
              <a:buChar char="§"/>
            </a:pPr>
            <a:endParaRPr sz="1800" dirty="0"/>
          </a:p>
          <a:p>
            <a:pPr marL="320040" lvl="0" indent="-320040" rtl="0">
              <a:spcBef>
                <a:spcPts val="1200"/>
              </a:spcBef>
              <a:buClr>
                <a:srgbClr val="FF6600"/>
              </a:buClr>
              <a:buFont typeface="Wingdings" charset="2"/>
              <a:buChar char="§"/>
            </a:pPr>
            <a:endParaRPr sz="1800" dirty="0"/>
          </a:p>
          <a:p>
            <a:pPr marL="320040" lvl="0" indent="-320040">
              <a:spcBef>
                <a:spcPts val="1200"/>
              </a:spcBef>
              <a:buClr>
                <a:srgbClr val="FF6600"/>
              </a:buClr>
              <a:buFont typeface="Wingdings" charset="2"/>
              <a:buChar char="§"/>
            </a:pPr>
            <a:endParaRPr sz="1800" dirty="0"/>
          </a:p>
        </p:txBody>
      </p:sp>
      <p:pic>
        <p:nvPicPr>
          <p:cNvPr id="144" name="Shape 144"/>
          <p:cNvPicPr preferRelativeResize="0"/>
          <p:nvPr/>
        </p:nvPicPr>
        <p:blipFill>
          <a:blip r:embed="rId4">
            <a:alphaModFix/>
          </a:blip>
          <a:stretch>
            <a:fillRect/>
          </a:stretch>
        </p:blipFill>
        <p:spPr>
          <a:xfrm>
            <a:off x="5729345" y="2080424"/>
            <a:ext cx="2850933" cy="3976124"/>
          </a:xfrm>
          <a:prstGeom prst="rect">
            <a:avLst/>
          </a:prstGeom>
          <a:noFill/>
          <a:ln>
            <a:noFill/>
          </a:ln>
        </p:spPr>
      </p:pic>
      <p:sp>
        <p:nvSpPr>
          <p:cNvPr id="6" name="Shape 135"/>
          <p:cNvSpPr txBox="1">
            <a:spLocks/>
          </p:cNvSpPr>
          <p:nvPr/>
        </p:nvSpPr>
        <p:spPr>
          <a:xfrm>
            <a:off x="350678" y="123700"/>
            <a:ext cx="8229600" cy="914400"/>
          </a:xfrm>
          <a:prstGeom prst="rect">
            <a:avLst/>
          </a:prstGeom>
          <a:noFill/>
          <a:ln>
            <a:noFill/>
          </a:ln>
        </p:spPr>
        <p:txBody>
          <a:bodyPr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None/>
              <a:defRPr sz="3600" b="0" i="0" u="none" strike="noStrike" cap="none">
                <a:solidFill>
                  <a:schemeClr val="lt1"/>
                </a:solidFill>
                <a:latin typeface="Arial Black"/>
                <a:ea typeface="Arial Black"/>
                <a:cs typeface="Arial Black"/>
                <a:sym typeface="Arial Black"/>
              </a:defRPr>
            </a:lvl1pPr>
            <a:lvl2pPr lvl="1" rtl="0">
              <a:spcBef>
                <a:spcPts val="0"/>
              </a:spcBef>
              <a:defRPr sz="2400">
                <a:solidFill>
                  <a:schemeClr val="dk2"/>
                </a:solidFill>
                <a:latin typeface="Verdana"/>
                <a:ea typeface="Verdana"/>
                <a:cs typeface="Verdana"/>
                <a:sym typeface="Verdana"/>
              </a:defRPr>
            </a:lvl2pPr>
            <a:lvl3pPr lvl="2" rtl="0">
              <a:spcBef>
                <a:spcPts val="0"/>
              </a:spcBef>
              <a:defRPr sz="2400">
                <a:solidFill>
                  <a:schemeClr val="dk2"/>
                </a:solidFill>
                <a:latin typeface="Verdana"/>
                <a:ea typeface="Verdana"/>
                <a:cs typeface="Verdana"/>
                <a:sym typeface="Verdana"/>
              </a:defRPr>
            </a:lvl3pPr>
            <a:lvl4pPr lvl="3" rtl="0">
              <a:spcBef>
                <a:spcPts val="0"/>
              </a:spcBef>
              <a:defRPr sz="2400">
                <a:solidFill>
                  <a:schemeClr val="dk2"/>
                </a:solidFill>
                <a:latin typeface="Verdana"/>
                <a:ea typeface="Verdana"/>
                <a:cs typeface="Verdana"/>
                <a:sym typeface="Verdana"/>
              </a:defRPr>
            </a:lvl4pPr>
            <a:lvl5pPr lvl="4" rtl="0">
              <a:spcBef>
                <a:spcPts val="0"/>
              </a:spcBef>
              <a:defRPr sz="2400">
                <a:solidFill>
                  <a:schemeClr val="dk2"/>
                </a:solidFill>
                <a:latin typeface="Verdana"/>
                <a:ea typeface="Verdana"/>
                <a:cs typeface="Verdana"/>
                <a:sym typeface="Verdana"/>
              </a:defRPr>
            </a:lvl5pPr>
            <a:lvl6pPr lvl="5" rtl="0">
              <a:spcBef>
                <a:spcPts val="0"/>
              </a:spcBef>
              <a:defRPr sz="2400">
                <a:solidFill>
                  <a:schemeClr val="dk2"/>
                </a:solidFill>
                <a:latin typeface="Verdana"/>
                <a:ea typeface="Verdana"/>
                <a:cs typeface="Verdana"/>
                <a:sym typeface="Verdana"/>
              </a:defRPr>
            </a:lvl6pPr>
            <a:lvl7pPr lvl="6" rtl="0">
              <a:spcBef>
                <a:spcPts val="0"/>
              </a:spcBef>
              <a:defRPr sz="2400">
                <a:solidFill>
                  <a:schemeClr val="dk2"/>
                </a:solidFill>
                <a:latin typeface="Verdana"/>
                <a:ea typeface="Verdana"/>
                <a:cs typeface="Verdana"/>
                <a:sym typeface="Verdana"/>
              </a:defRPr>
            </a:lvl7pPr>
            <a:lvl8pPr lvl="7" rtl="0">
              <a:spcBef>
                <a:spcPts val="0"/>
              </a:spcBef>
              <a:defRPr sz="2400">
                <a:solidFill>
                  <a:schemeClr val="dk2"/>
                </a:solidFill>
                <a:latin typeface="Verdana"/>
                <a:ea typeface="Verdana"/>
                <a:cs typeface="Verdana"/>
                <a:sym typeface="Verdana"/>
              </a:defRPr>
            </a:lvl8pPr>
            <a:lvl9pPr lvl="8" rtl="0">
              <a:spcBef>
                <a:spcPts val="0"/>
              </a:spcBef>
              <a:defRPr sz="2400">
                <a:solidFill>
                  <a:schemeClr val="dk2"/>
                </a:solidFill>
                <a:latin typeface="Verdana"/>
                <a:ea typeface="Verdana"/>
                <a:cs typeface="Verdana"/>
                <a:sym typeface="Verdana"/>
              </a:defRPr>
            </a:lvl9pPr>
          </a:lstStyle>
          <a:p>
            <a:r>
              <a:rPr lang="en-US" sz="4200" dirty="0" smtClean="0"/>
              <a:t>Tropical Medicine: 1940s-1970s </a:t>
            </a:r>
            <a:endParaRPr lang="en-US" sz="4200" dirty="0"/>
          </a:p>
        </p:txBody>
      </p:sp>
    </p:spTree>
  </p:cSld>
  <p:clrMapOvr>
    <a:masterClrMapping/>
  </p:clrMapOvr>
  <p:transition xmlns:p14="http://schemas.microsoft.com/office/powerpoint/2010/main" spd="slow">
    <p:cut/>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49"/>
        <p:cNvGrpSpPr/>
        <p:nvPr/>
      </p:nvGrpSpPr>
      <p:grpSpPr>
        <a:xfrm>
          <a:off x="0" y="0"/>
          <a:ext cx="0" cy="0"/>
          <a:chOff x="0" y="0"/>
          <a:chExt cx="0" cy="0"/>
        </a:xfrm>
      </p:grpSpPr>
      <p:sp>
        <p:nvSpPr>
          <p:cNvPr id="150" name="Shape 150"/>
          <p:cNvSpPr txBox="1">
            <a:spLocks noGrp="1"/>
          </p:cNvSpPr>
          <p:nvPr>
            <p:ph type="title"/>
          </p:nvPr>
        </p:nvSpPr>
        <p:spPr>
          <a:xfrm>
            <a:off x="358872" y="262700"/>
            <a:ext cx="8229600" cy="958139"/>
          </a:xfrm>
          <a:prstGeom prst="rect">
            <a:avLst/>
          </a:prstGeom>
        </p:spPr>
        <p:txBody>
          <a:bodyPr lIns="91425" tIns="91425" rIns="91425" bIns="91425" anchor="t" anchorCtr="0">
            <a:noAutofit/>
          </a:bodyPr>
          <a:lstStyle/>
          <a:p>
            <a:pPr lvl="0">
              <a:spcBef>
                <a:spcPts val="0"/>
              </a:spcBef>
              <a:buNone/>
            </a:pPr>
            <a:r>
              <a:rPr lang="en-US" sz="4200" dirty="0"/>
              <a:t>Tropical Medicine: 1970s </a:t>
            </a:r>
          </a:p>
        </p:txBody>
      </p:sp>
      <p:pic>
        <p:nvPicPr>
          <p:cNvPr id="151" name="Shape 151"/>
          <p:cNvPicPr preferRelativeResize="0"/>
          <p:nvPr/>
        </p:nvPicPr>
        <p:blipFill>
          <a:blip r:embed="rId3">
            <a:alphaModFix/>
          </a:blip>
          <a:stretch>
            <a:fillRect/>
          </a:stretch>
        </p:blipFill>
        <p:spPr>
          <a:xfrm>
            <a:off x="5723131" y="1752850"/>
            <a:ext cx="3168501" cy="4293499"/>
          </a:xfrm>
          <a:prstGeom prst="rect">
            <a:avLst/>
          </a:prstGeom>
          <a:noFill/>
          <a:ln>
            <a:noFill/>
          </a:ln>
        </p:spPr>
      </p:pic>
      <p:sp>
        <p:nvSpPr>
          <p:cNvPr id="152" name="Shape 152"/>
          <p:cNvSpPr txBox="1">
            <a:spLocks noGrp="1"/>
          </p:cNvSpPr>
          <p:nvPr>
            <p:ph type="body" idx="1"/>
          </p:nvPr>
        </p:nvSpPr>
        <p:spPr>
          <a:xfrm>
            <a:off x="393012" y="1597784"/>
            <a:ext cx="5103290" cy="5212370"/>
          </a:xfrm>
          <a:prstGeom prst="rect">
            <a:avLst/>
          </a:prstGeom>
        </p:spPr>
        <p:txBody>
          <a:bodyPr lIns="91425" tIns="91425" rIns="91425" bIns="91425" anchor="t" anchorCtr="0">
            <a:noAutofit/>
          </a:bodyPr>
          <a:lstStyle/>
          <a:p>
            <a:pPr marL="320040" lvl="0" indent="-320040" rtl="0">
              <a:spcBef>
                <a:spcPts val="1200"/>
              </a:spcBef>
              <a:buClr>
                <a:srgbClr val="FF6600"/>
              </a:buClr>
              <a:buSzPct val="100000"/>
              <a:buFont typeface="Wingdings" charset="2"/>
              <a:buChar char="§"/>
            </a:pPr>
            <a:r>
              <a:rPr lang="en-US" sz="1800" b="1" dirty="0">
                <a:solidFill>
                  <a:srgbClr val="000000"/>
                </a:solidFill>
              </a:rPr>
              <a:t>World Health Organization (WHO)</a:t>
            </a:r>
          </a:p>
          <a:p>
            <a:pPr marL="685800" lvl="1" indent="-320040" rtl="0">
              <a:spcBef>
                <a:spcPts val="600"/>
              </a:spcBef>
              <a:buClr>
                <a:schemeClr val="accent5">
                  <a:lumMod val="50000"/>
                </a:schemeClr>
              </a:buClr>
              <a:buSzPct val="100000"/>
              <a:buFont typeface="Wingdings" charset="2"/>
              <a:buChar char="§"/>
            </a:pPr>
            <a:r>
              <a:rPr lang="en-US" sz="1800" dirty="0"/>
              <a:t>Suggested creating separate organization to study infectious diseases of poverty.</a:t>
            </a:r>
          </a:p>
          <a:p>
            <a:pPr marL="685800" lvl="1" indent="-320040" rtl="0">
              <a:spcBef>
                <a:spcPts val="600"/>
              </a:spcBef>
              <a:buClr>
                <a:schemeClr val="accent5">
                  <a:lumMod val="50000"/>
                </a:schemeClr>
              </a:buClr>
              <a:buSzPct val="100000"/>
              <a:buFont typeface="Wingdings" charset="2"/>
              <a:buChar char="§"/>
            </a:pPr>
            <a:r>
              <a:rPr lang="en-US" sz="1800" b="1" dirty="0">
                <a:solidFill>
                  <a:schemeClr val="dk1"/>
                </a:solidFill>
              </a:rPr>
              <a:t>HFA: Health for All </a:t>
            </a:r>
            <a:r>
              <a:rPr lang="en-US" sz="1800" dirty="0">
                <a:solidFill>
                  <a:schemeClr val="dk1"/>
                </a:solidFill>
              </a:rPr>
              <a:t>(1977</a:t>
            </a:r>
            <a:r>
              <a:rPr lang="en-US" sz="1800" dirty="0" smtClean="0">
                <a:solidFill>
                  <a:schemeClr val="dk1"/>
                </a:solidFill>
              </a:rPr>
              <a:t>) </a:t>
            </a:r>
            <a:r>
              <a:rPr lang="en-US" sz="1800" dirty="0" smtClean="0"/>
              <a:t>called </a:t>
            </a:r>
            <a:r>
              <a:rPr lang="en-US" sz="1800" dirty="0"/>
              <a:t>for global mobilization on improving quality of life, particularly health, including economically-related issues like </a:t>
            </a:r>
            <a:r>
              <a:rPr lang="en-US" sz="1800" b="1" dirty="0"/>
              <a:t>infrastructural development.</a:t>
            </a:r>
          </a:p>
          <a:p>
            <a:pPr marL="685800" lvl="1" indent="-320040" rtl="0">
              <a:spcBef>
                <a:spcPts val="600"/>
              </a:spcBef>
              <a:buClr>
                <a:schemeClr val="accent5">
                  <a:lumMod val="50000"/>
                </a:schemeClr>
              </a:buClr>
              <a:buSzPct val="100000"/>
              <a:buFont typeface="Wingdings" charset="2"/>
              <a:buChar char="§"/>
            </a:pPr>
            <a:r>
              <a:rPr lang="en-US" sz="1800" dirty="0">
                <a:solidFill>
                  <a:schemeClr val="dk1"/>
                </a:solidFill>
              </a:rPr>
              <a:t>Called for universal expansion of </a:t>
            </a:r>
            <a:r>
              <a:rPr lang="en-US" sz="1800" b="1" dirty="0">
                <a:solidFill>
                  <a:schemeClr val="dk1"/>
                </a:solidFill>
              </a:rPr>
              <a:t>primary health care </a:t>
            </a:r>
            <a:r>
              <a:rPr lang="en-US" sz="1800" dirty="0">
                <a:solidFill>
                  <a:schemeClr val="dk1"/>
                </a:solidFill>
              </a:rPr>
              <a:t>capacity and public health education</a:t>
            </a:r>
          </a:p>
          <a:p>
            <a:pPr marL="320040" lvl="0" indent="-320040" rtl="0">
              <a:spcBef>
                <a:spcPts val="1200"/>
              </a:spcBef>
              <a:buClr>
                <a:srgbClr val="FF6600"/>
              </a:buClr>
              <a:buSzPct val="100000"/>
              <a:buFont typeface="Wingdings" charset="2"/>
              <a:buChar char="§"/>
            </a:pPr>
            <a:r>
              <a:rPr lang="en-US" sz="1800" b="1" dirty="0">
                <a:solidFill>
                  <a:srgbClr val="000000"/>
                </a:solidFill>
              </a:rPr>
              <a:t>United Nations Development Program (UNDP) and World Bank</a:t>
            </a:r>
          </a:p>
          <a:p>
            <a:pPr marL="685800" lvl="1" indent="-320040" rtl="0">
              <a:spcBef>
                <a:spcPts val="600"/>
              </a:spcBef>
              <a:buClr>
                <a:schemeClr val="accent5">
                  <a:lumMod val="50000"/>
                </a:schemeClr>
              </a:buClr>
              <a:buSzPct val="100000"/>
              <a:buFont typeface="Wingdings" charset="2"/>
              <a:buChar char="§"/>
            </a:pPr>
            <a:r>
              <a:rPr lang="en-US" sz="1800" dirty="0"/>
              <a:t>Financially supported the project</a:t>
            </a:r>
          </a:p>
          <a:p>
            <a:pPr marL="320040" marR="0" lvl="0" indent="-320040" algn="l" rtl="0">
              <a:lnSpc>
                <a:spcPct val="100000"/>
              </a:lnSpc>
              <a:spcBef>
                <a:spcPts val="1200"/>
              </a:spcBef>
              <a:spcAft>
                <a:spcPts val="0"/>
              </a:spcAft>
              <a:buClr>
                <a:srgbClr val="FF6600"/>
              </a:buClr>
              <a:buFont typeface="Wingdings" charset="2"/>
              <a:buChar char="§"/>
            </a:pPr>
            <a:endParaRPr sz="1800" dirty="0">
              <a:highlight>
                <a:srgbClr val="FFFFFF"/>
              </a:highlight>
            </a:endParaRPr>
          </a:p>
          <a:p>
            <a:pPr marL="320040" lvl="0" indent="-320040">
              <a:spcBef>
                <a:spcPts val="1200"/>
              </a:spcBef>
              <a:buClr>
                <a:srgbClr val="FF6600"/>
              </a:buClr>
              <a:buFont typeface="Wingdings" charset="2"/>
              <a:buChar char="§"/>
            </a:pPr>
            <a:endParaRPr sz="1800" dirty="0">
              <a:solidFill>
                <a:srgbClr val="333333"/>
              </a:solidFill>
              <a:highlight>
                <a:srgbClr val="FFFFFF"/>
              </a:highlight>
            </a:endParaRPr>
          </a:p>
        </p:txBody>
      </p:sp>
    </p:spTree>
  </p:cSld>
  <p:clrMapOvr>
    <a:masterClrMapping/>
  </p:clrMapOvr>
  <p:transition xmlns:p14="http://schemas.microsoft.com/office/powerpoint/2010/main" spd="slow">
    <p:cut/>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57"/>
        <p:cNvGrpSpPr/>
        <p:nvPr/>
      </p:nvGrpSpPr>
      <p:grpSpPr>
        <a:xfrm>
          <a:off x="0" y="0"/>
          <a:ext cx="0" cy="0"/>
          <a:chOff x="0" y="0"/>
          <a:chExt cx="0" cy="0"/>
        </a:xfrm>
      </p:grpSpPr>
      <p:sp>
        <p:nvSpPr>
          <p:cNvPr id="158" name="Shape 158"/>
          <p:cNvSpPr txBox="1">
            <a:spLocks noGrp="1"/>
          </p:cNvSpPr>
          <p:nvPr>
            <p:ph type="body" idx="1"/>
          </p:nvPr>
        </p:nvSpPr>
        <p:spPr>
          <a:xfrm>
            <a:off x="359151" y="1568491"/>
            <a:ext cx="3964177" cy="4929900"/>
          </a:xfrm>
          <a:prstGeom prst="rect">
            <a:avLst/>
          </a:prstGeom>
        </p:spPr>
        <p:txBody>
          <a:bodyPr lIns="91425" tIns="91425" rIns="91425" bIns="91425" anchor="t" anchorCtr="0">
            <a:noAutofit/>
          </a:bodyPr>
          <a:lstStyle/>
          <a:p>
            <a:pPr marL="320040" lvl="0" indent="-320040" rtl="0">
              <a:spcBef>
                <a:spcPts val="1200"/>
              </a:spcBef>
              <a:buClr>
                <a:srgbClr val="FF6600"/>
              </a:buClr>
              <a:buSzPct val="100000"/>
              <a:buFont typeface="Wingdings" charset="2"/>
              <a:buChar char="§"/>
            </a:pPr>
            <a:r>
              <a:rPr lang="en-US" sz="1800" dirty="0">
                <a:highlight>
                  <a:srgbClr val="FFFFFF"/>
                </a:highlight>
              </a:rPr>
              <a:t>Special </a:t>
            </a:r>
            <a:r>
              <a:rPr lang="en-US" sz="1800" dirty="0" err="1">
                <a:highlight>
                  <a:srgbClr val="FFFFFF"/>
                </a:highlight>
              </a:rPr>
              <a:t>Programme</a:t>
            </a:r>
            <a:r>
              <a:rPr lang="en-US" sz="1800" dirty="0">
                <a:highlight>
                  <a:srgbClr val="FFFFFF"/>
                </a:highlight>
              </a:rPr>
              <a:t> for Research and Training in Tropical Diseases (TDR) established in 1975</a:t>
            </a:r>
          </a:p>
          <a:p>
            <a:pPr marL="685800" lvl="1" indent="-320040" rtl="0">
              <a:spcBef>
                <a:spcPts val="600"/>
              </a:spcBef>
              <a:buClr>
                <a:schemeClr val="accent5">
                  <a:lumMod val="50000"/>
                </a:schemeClr>
              </a:buClr>
              <a:buSzPct val="100000"/>
              <a:buFont typeface="Wingdings" charset="2"/>
              <a:buChar char="§"/>
            </a:pPr>
            <a:r>
              <a:rPr lang="en-US" sz="1800" dirty="0">
                <a:highlight>
                  <a:srgbClr val="FFFFFF"/>
                </a:highlight>
              </a:rPr>
              <a:t>Goal was/is to promote research led by people and institutions in countries affected by tropical diseases </a:t>
            </a:r>
          </a:p>
          <a:p>
            <a:pPr marL="320040" lvl="0" indent="-320040" rtl="0">
              <a:spcBef>
                <a:spcPts val="1200"/>
              </a:spcBef>
              <a:buClr>
                <a:srgbClr val="FF6600"/>
              </a:buClr>
              <a:buSzPct val="100000"/>
              <a:buFont typeface="Wingdings" charset="2"/>
              <a:buChar char="§"/>
            </a:pPr>
            <a:r>
              <a:rPr lang="en-US" sz="1800" dirty="0">
                <a:highlight>
                  <a:srgbClr val="FFFFFF"/>
                </a:highlight>
              </a:rPr>
              <a:t>Economic considerations </a:t>
            </a:r>
            <a:r>
              <a:rPr lang="en-US" sz="1800" dirty="0" smtClean="0">
                <a:highlight>
                  <a:srgbClr val="FFFFFF"/>
                </a:highlight>
              </a:rPr>
              <a:t>weighed </a:t>
            </a:r>
            <a:r>
              <a:rPr lang="en-US" sz="1800" dirty="0">
                <a:highlight>
                  <a:srgbClr val="FFFFFF"/>
                </a:highlight>
              </a:rPr>
              <a:t>heavily in determining ‘</a:t>
            </a:r>
            <a:r>
              <a:rPr lang="en-US" sz="1800" dirty="0" err="1" smtClean="0">
                <a:highlight>
                  <a:srgbClr val="FFFFFF"/>
                </a:highlight>
              </a:rPr>
              <a:t>humani-tarian</a:t>
            </a:r>
            <a:r>
              <a:rPr lang="en-US" sz="1800" dirty="0">
                <a:highlight>
                  <a:srgbClr val="FFFFFF"/>
                </a:highlight>
              </a:rPr>
              <a:t>’ health expenditures</a:t>
            </a:r>
          </a:p>
          <a:p>
            <a:pPr marL="320040" lvl="0" indent="-320040" rtl="0">
              <a:spcBef>
                <a:spcPts val="1200"/>
              </a:spcBef>
              <a:buClr>
                <a:srgbClr val="FF6600"/>
              </a:buClr>
              <a:buSzPct val="100000"/>
              <a:buFont typeface="Wingdings" charset="2"/>
              <a:buChar char="§"/>
            </a:pPr>
            <a:r>
              <a:rPr lang="en-US" sz="1800" dirty="0">
                <a:highlight>
                  <a:srgbClr val="FFFFFF"/>
                </a:highlight>
              </a:rPr>
              <a:t>Emergence of The Big </a:t>
            </a:r>
            <a:r>
              <a:rPr lang="en-US" sz="1800" dirty="0" smtClean="0">
                <a:highlight>
                  <a:srgbClr val="FFFFFF"/>
                </a:highlight>
              </a:rPr>
              <a:t>Three</a:t>
            </a:r>
            <a:br>
              <a:rPr lang="en-US" sz="1800" dirty="0" smtClean="0">
                <a:highlight>
                  <a:srgbClr val="FFFFFF"/>
                </a:highlight>
              </a:rPr>
            </a:br>
            <a:r>
              <a:rPr lang="en-US" sz="1800" dirty="0" smtClean="0">
                <a:highlight>
                  <a:srgbClr val="FFFFFF"/>
                </a:highlight>
              </a:rPr>
              <a:t>in </a:t>
            </a:r>
            <a:r>
              <a:rPr lang="en-US" sz="1800" dirty="0">
                <a:highlight>
                  <a:srgbClr val="FFFFFF"/>
                </a:highlight>
              </a:rPr>
              <a:t>research funding, eradication efforts and public health messaging</a:t>
            </a:r>
          </a:p>
          <a:p>
            <a:pPr marL="320040" lvl="0" indent="-320040" rtl="0">
              <a:spcBef>
                <a:spcPts val="1200"/>
              </a:spcBef>
              <a:buClr>
                <a:srgbClr val="FF6600"/>
              </a:buClr>
              <a:buFont typeface="Wingdings" charset="2"/>
              <a:buChar char="§"/>
            </a:pPr>
            <a:endParaRPr sz="1800" dirty="0">
              <a:highlight>
                <a:srgbClr val="FFFFFF"/>
              </a:highlight>
            </a:endParaRPr>
          </a:p>
        </p:txBody>
      </p:sp>
      <p:sp>
        <p:nvSpPr>
          <p:cNvPr id="159" name="Shape 159"/>
          <p:cNvSpPr txBox="1">
            <a:spLocks noGrp="1"/>
          </p:cNvSpPr>
          <p:nvPr>
            <p:ph type="title"/>
          </p:nvPr>
        </p:nvSpPr>
        <p:spPr>
          <a:xfrm>
            <a:off x="352323" y="265768"/>
            <a:ext cx="8906387" cy="1157400"/>
          </a:xfrm>
          <a:prstGeom prst="rect">
            <a:avLst/>
          </a:prstGeom>
        </p:spPr>
        <p:txBody>
          <a:bodyPr lIns="91425" tIns="91425" rIns="91425" bIns="91425" anchor="t" anchorCtr="0">
            <a:noAutofit/>
          </a:bodyPr>
          <a:lstStyle/>
          <a:p>
            <a:pPr marR="0" lvl="0" algn="l" rtl="0">
              <a:lnSpc>
                <a:spcPct val="100000"/>
              </a:lnSpc>
              <a:spcBef>
                <a:spcPts val="0"/>
              </a:spcBef>
              <a:spcAft>
                <a:spcPts val="0"/>
              </a:spcAft>
              <a:buNone/>
            </a:pPr>
            <a:r>
              <a:rPr lang="en-US" sz="4200" dirty="0"/>
              <a:t>Tropical Medicine: </a:t>
            </a:r>
            <a:r>
              <a:rPr lang="en-US" sz="4200" dirty="0" smtClean="0"/>
              <a:t>1970s </a:t>
            </a:r>
            <a:r>
              <a:rPr lang="en-US" sz="1400" dirty="0" smtClean="0">
                <a:latin typeface="+mn-lt"/>
              </a:rPr>
              <a:t>Continued</a:t>
            </a:r>
            <a:endParaRPr lang="en-US" sz="1400" dirty="0">
              <a:latin typeface="+mn-lt"/>
            </a:endParaRPr>
          </a:p>
        </p:txBody>
      </p:sp>
      <p:pic>
        <p:nvPicPr>
          <p:cNvPr id="160" name="Shape 160"/>
          <p:cNvPicPr preferRelativeResize="0"/>
          <p:nvPr/>
        </p:nvPicPr>
        <p:blipFill>
          <a:blip r:embed="rId3">
            <a:alphaModFix/>
          </a:blip>
          <a:stretch>
            <a:fillRect/>
          </a:stretch>
        </p:blipFill>
        <p:spPr>
          <a:xfrm>
            <a:off x="4587336" y="2094659"/>
            <a:ext cx="4556663" cy="3060578"/>
          </a:xfrm>
          <a:prstGeom prst="rect">
            <a:avLst/>
          </a:prstGeom>
          <a:noFill/>
          <a:ln>
            <a:noFill/>
          </a:ln>
        </p:spPr>
      </p:pic>
    </p:spTree>
  </p:cSld>
  <p:clrMapOvr>
    <a:masterClrMapping/>
  </p:clrMapOvr>
  <p:transition xmlns:p14="http://schemas.microsoft.com/office/powerpoint/2010/main" spd="slow">
    <p:cut/>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65"/>
        <p:cNvGrpSpPr/>
        <p:nvPr/>
      </p:nvGrpSpPr>
      <p:grpSpPr>
        <a:xfrm>
          <a:off x="0" y="0"/>
          <a:ext cx="0" cy="0"/>
          <a:chOff x="0" y="0"/>
          <a:chExt cx="0" cy="0"/>
        </a:xfrm>
      </p:grpSpPr>
      <p:sp>
        <p:nvSpPr>
          <p:cNvPr id="167" name="Shape 167"/>
          <p:cNvSpPr txBox="1">
            <a:spLocks noGrp="1"/>
          </p:cNvSpPr>
          <p:nvPr>
            <p:ph type="body" idx="1"/>
          </p:nvPr>
        </p:nvSpPr>
        <p:spPr>
          <a:xfrm>
            <a:off x="457200" y="1624143"/>
            <a:ext cx="8441699" cy="4263900"/>
          </a:xfrm>
          <a:prstGeom prst="rect">
            <a:avLst/>
          </a:prstGeom>
        </p:spPr>
        <p:txBody>
          <a:bodyPr lIns="91425" tIns="91425" rIns="91425" bIns="91425" anchor="t" anchorCtr="0">
            <a:noAutofit/>
          </a:bodyPr>
          <a:lstStyle/>
          <a:p>
            <a:pPr lvl="0" rtl="0">
              <a:spcBef>
                <a:spcPts val="800"/>
              </a:spcBef>
            </a:pPr>
            <a:r>
              <a:rPr lang="en-US" sz="1200" dirty="0"/>
              <a:t>“Colonialism and International Medicine.” Harvard University Open Collections Program. 2016. </a:t>
            </a:r>
            <a:r>
              <a:rPr lang="en-US" sz="1200" u="sng" dirty="0" smtClean="0">
                <a:solidFill>
                  <a:schemeClr val="hlink"/>
                </a:solidFill>
                <a:hlinkClick r:id="rId3"/>
              </a:rPr>
              <a:t>http</a:t>
            </a:r>
            <a:r>
              <a:rPr lang="en-US" sz="1200" u="sng" dirty="0">
                <a:solidFill>
                  <a:schemeClr val="hlink"/>
                </a:solidFill>
                <a:hlinkClick r:id="rId3"/>
              </a:rPr>
              <a:t>://ocp.hul.harvard.edu/contagion/</a:t>
            </a:r>
            <a:r>
              <a:rPr lang="en-US" sz="1200" u="sng" dirty="0" smtClean="0">
                <a:solidFill>
                  <a:schemeClr val="hlink"/>
                </a:solidFill>
                <a:hlinkClick r:id="rId3"/>
              </a:rPr>
              <a:t>colonialism.html</a:t>
            </a:r>
            <a:endParaRPr lang="en-US" sz="1200" dirty="0"/>
          </a:p>
          <a:p>
            <a:pPr lvl="0" rtl="0">
              <a:spcBef>
                <a:spcPts val="800"/>
              </a:spcBef>
            </a:pPr>
            <a:r>
              <a:rPr lang="en-US" sz="1200" dirty="0"/>
              <a:t>“Herbs and Empires: A Brief History of Malaria and Drug” NPR. </a:t>
            </a:r>
            <a:r>
              <a:rPr lang="en-US" sz="1200" dirty="0" err="1"/>
              <a:t>Youtube</a:t>
            </a:r>
            <a:r>
              <a:rPr lang="en-US" sz="1200" dirty="0"/>
              <a:t>, 17 Dec. 2012. </a:t>
            </a:r>
            <a:r>
              <a:rPr lang="en-US" sz="1200" u="sng" dirty="0" smtClean="0">
                <a:solidFill>
                  <a:schemeClr val="hlink"/>
                </a:solidFill>
                <a:hlinkClick r:id="rId4"/>
              </a:rPr>
              <a:t>https</a:t>
            </a:r>
            <a:r>
              <a:rPr lang="en-US" sz="1200" u="sng" dirty="0">
                <a:solidFill>
                  <a:schemeClr val="hlink"/>
                </a:solidFill>
                <a:hlinkClick r:id="rId4"/>
              </a:rPr>
              <a:t>://www.youtube.com/watch?v=</a:t>
            </a:r>
            <a:r>
              <a:rPr lang="en-US" sz="1200" u="sng" dirty="0" smtClean="0">
                <a:solidFill>
                  <a:schemeClr val="hlink"/>
                </a:solidFill>
                <a:hlinkClick r:id="rId4"/>
              </a:rPr>
              <a:t>IrNL27eWKOI</a:t>
            </a:r>
            <a:endParaRPr lang="en-US" sz="1200" dirty="0"/>
          </a:p>
          <a:p>
            <a:pPr lvl="0" rtl="0">
              <a:spcBef>
                <a:spcPts val="800"/>
              </a:spcBef>
            </a:pPr>
            <a:r>
              <a:rPr lang="en-US" sz="1200" dirty="0"/>
              <a:t>Hoyt, Kendall. “How WWII spurred vaccine innovation.” </a:t>
            </a:r>
            <a:r>
              <a:rPr lang="en-US" sz="1200" i="1" dirty="0"/>
              <a:t>The Conversation. </a:t>
            </a:r>
            <a:r>
              <a:rPr lang="en-US" sz="1200" dirty="0"/>
              <a:t>Web. 8 May. 2015. </a:t>
            </a:r>
            <a:r>
              <a:rPr lang="en-US" sz="1200" u="sng" dirty="0">
                <a:solidFill>
                  <a:schemeClr val="hlink"/>
                </a:solidFill>
                <a:hlinkClick r:id="rId5"/>
              </a:rPr>
              <a:t>http://medicalxpress.com/news/2015-05-world-war-ii-spurred-</a:t>
            </a:r>
            <a:r>
              <a:rPr lang="en-US" sz="1200" u="sng" dirty="0" smtClean="0">
                <a:solidFill>
                  <a:schemeClr val="hlink"/>
                </a:solidFill>
                <a:hlinkClick r:id="rId5"/>
              </a:rPr>
              <a:t>vaccine.html</a:t>
            </a:r>
            <a:endParaRPr lang="en-US" sz="1200" dirty="0">
              <a:solidFill>
                <a:srgbClr val="333333"/>
              </a:solidFill>
            </a:endParaRPr>
          </a:p>
          <a:p>
            <a:pPr lvl="0" rtl="0">
              <a:spcBef>
                <a:spcPts val="800"/>
              </a:spcBef>
              <a:buClr>
                <a:srgbClr val="333333"/>
              </a:buClr>
            </a:pPr>
            <a:r>
              <a:rPr lang="en-US" sz="1200" dirty="0">
                <a:solidFill>
                  <a:srgbClr val="333333"/>
                </a:solidFill>
              </a:rPr>
              <a:t>“Liverpool School of Tropical Medicine.” </a:t>
            </a:r>
            <a:r>
              <a:rPr lang="en-US" sz="1200" i="1" dirty="0">
                <a:solidFill>
                  <a:srgbClr val="333333"/>
                </a:solidFill>
              </a:rPr>
              <a:t>Wikipedia. </a:t>
            </a:r>
            <a:r>
              <a:rPr lang="en-US" sz="1200" dirty="0">
                <a:solidFill>
                  <a:srgbClr val="333333"/>
                </a:solidFill>
              </a:rPr>
              <a:t>Web. </a:t>
            </a:r>
            <a:r>
              <a:rPr lang="en-US" sz="1200" u="sng" dirty="0">
                <a:solidFill>
                  <a:schemeClr val="hlink"/>
                </a:solidFill>
                <a:hlinkClick r:id="rId6"/>
              </a:rPr>
              <a:t>https://en.wikipedia.org/wiki/Liverpool_School_of_Tropical_Medicine</a:t>
            </a:r>
            <a:r>
              <a:rPr lang="en-US" sz="1200" dirty="0">
                <a:solidFill>
                  <a:srgbClr val="333333"/>
                </a:solidFill>
              </a:rPr>
              <a:t> </a:t>
            </a:r>
          </a:p>
          <a:p>
            <a:pPr lvl="0" rtl="0">
              <a:spcBef>
                <a:spcPts val="800"/>
              </a:spcBef>
              <a:buClr>
                <a:srgbClr val="333333"/>
              </a:buClr>
            </a:pPr>
            <a:r>
              <a:rPr lang="en-US" sz="1200" dirty="0"/>
              <a:t>“LSTM, Ronald Ross and Malaria: A brief History.” Liverpool Science of Tropical Medicine. </a:t>
            </a:r>
            <a:r>
              <a:rPr lang="en-US" sz="1200" dirty="0" err="1" smtClean="0"/>
              <a:t>Web.</a:t>
            </a:r>
            <a:r>
              <a:rPr lang="en-US" sz="1200" u="sng" dirty="0" err="1" smtClean="0">
                <a:solidFill>
                  <a:schemeClr val="hlink"/>
                </a:solidFill>
                <a:hlinkClick r:id="rId7"/>
              </a:rPr>
              <a:t>http</a:t>
            </a:r>
            <a:r>
              <a:rPr lang="en-US" sz="1200" u="sng" dirty="0">
                <a:solidFill>
                  <a:schemeClr val="hlink"/>
                </a:solidFill>
                <a:hlinkClick r:id="rId7"/>
              </a:rPr>
              <a:t>://www.lstmed.ac.uk/sites/default/files/content/publications/attachments/LSTM%20Ronald%20Ross%20and%</a:t>
            </a:r>
            <a:r>
              <a:rPr lang="en-US" sz="1200" u="sng" dirty="0" smtClean="0">
                <a:solidFill>
                  <a:schemeClr val="hlink"/>
                </a:solidFill>
                <a:hlinkClick r:id="rId7"/>
              </a:rPr>
              <a:t>20Malaria.pdf</a:t>
            </a:r>
            <a:r>
              <a:rPr lang="en-US" sz="1200" dirty="0" smtClean="0"/>
              <a:t> </a:t>
            </a:r>
            <a:endParaRPr lang="en-US" sz="1200" dirty="0"/>
          </a:p>
          <a:p>
            <a:pPr lvl="0" rtl="0">
              <a:spcBef>
                <a:spcPts val="800"/>
              </a:spcBef>
            </a:pPr>
            <a:r>
              <a:rPr lang="en-US" sz="1200" dirty="0"/>
              <a:t>Mills, Anna. ““Mass Campaigns versus General Health Services: What Have We Learnt in 40 Years about Vertical versus Horizontal Approaches? World Health Organization. Web. April. </a:t>
            </a:r>
            <a:r>
              <a:rPr lang="en-US" sz="1200" dirty="0" smtClean="0"/>
              <a:t>2005.</a:t>
            </a:r>
            <a:r>
              <a:rPr lang="en-US" sz="1200" dirty="0"/>
              <a:t/>
            </a:r>
            <a:br>
              <a:rPr lang="en-US" sz="1200" dirty="0"/>
            </a:br>
            <a:r>
              <a:rPr lang="en-US" sz="1200" dirty="0"/>
              <a:t> </a:t>
            </a:r>
            <a:r>
              <a:rPr lang="en-US" sz="1200" u="sng" dirty="0">
                <a:solidFill>
                  <a:schemeClr val="hlink"/>
                </a:solidFill>
                <a:hlinkClick r:id="rId8"/>
              </a:rPr>
              <a:t>http://www.who.int/bulletin/volumes/83/4/315.pdf</a:t>
            </a:r>
            <a:r>
              <a:rPr lang="en-US" sz="1200" dirty="0"/>
              <a:t> </a:t>
            </a:r>
          </a:p>
          <a:p>
            <a:pPr lvl="0" rtl="0">
              <a:spcBef>
                <a:spcPts val="800"/>
              </a:spcBef>
            </a:pPr>
            <a:r>
              <a:rPr lang="en-US" sz="1200" dirty="0"/>
              <a:t>“The History and Culture of Tropical Medicine” Web. </a:t>
            </a:r>
            <a:r>
              <a:rPr lang="en-US" sz="1200" u="sng" dirty="0" smtClean="0">
                <a:solidFill>
                  <a:schemeClr val="hlink"/>
                </a:solidFill>
                <a:hlinkClick r:id="rId9"/>
              </a:rPr>
              <a:t>http</a:t>
            </a:r>
            <a:r>
              <a:rPr lang="en-US" sz="1200" u="sng" dirty="0">
                <a:solidFill>
                  <a:schemeClr val="hlink"/>
                </a:solidFill>
                <a:hlinkClick r:id="rId9"/>
              </a:rPr>
              <a:t>://ses.library.usyd.edu.au/bitstream/2123/1972/4/Cameron-Smith04.</a:t>
            </a:r>
            <a:r>
              <a:rPr lang="en-US" sz="1200" u="sng" dirty="0" smtClean="0">
                <a:solidFill>
                  <a:schemeClr val="hlink"/>
                </a:solidFill>
                <a:hlinkClick r:id="rId9"/>
              </a:rPr>
              <a:t>pdf</a:t>
            </a:r>
            <a:endParaRPr lang="en-US" sz="1200" dirty="0"/>
          </a:p>
          <a:p>
            <a:pPr lvl="0" rtl="0">
              <a:spcBef>
                <a:spcPts val="800"/>
              </a:spcBef>
            </a:pPr>
            <a:r>
              <a:rPr lang="en-US" sz="1200" dirty="0"/>
              <a:t>“Tropical Medicine and Imperial Seminar Notes.” University of Warwick. </a:t>
            </a:r>
            <a:r>
              <a:rPr lang="en-US" sz="1200" dirty="0" smtClean="0"/>
              <a:t>Web</a:t>
            </a:r>
            <a:r>
              <a:rPr lang="en-US" sz="1200" dirty="0"/>
              <a:t>. </a:t>
            </a:r>
            <a:r>
              <a:rPr lang="en-US" sz="1200" u="sng" dirty="0" smtClean="0">
                <a:solidFill>
                  <a:schemeClr val="hlink"/>
                </a:solidFill>
                <a:hlinkClick r:id="rId10"/>
              </a:rPr>
              <a:t>http</a:t>
            </a:r>
            <a:r>
              <a:rPr lang="en-US" sz="1200" u="sng" dirty="0">
                <a:solidFill>
                  <a:schemeClr val="hlink"/>
                </a:solidFill>
                <a:hlinkClick r:id="rId10"/>
              </a:rPr>
              <a:t>://www2.warwick.ac.uk/fac/arts/history/students/modules/foul_matters/yr3_timetable/tropicalmedicineandimperialismseminarnotes</a:t>
            </a:r>
            <a:r>
              <a:rPr lang="en-US" sz="1200" u="sng" dirty="0" smtClean="0">
                <a:solidFill>
                  <a:schemeClr val="hlink"/>
                </a:solidFill>
                <a:hlinkClick r:id="rId10"/>
              </a:rPr>
              <a:t>/</a:t>
            </a:r>
            <a:endParaRPr lang="en-US" sz="1200" dirty="0"/>
          </a:p>
          <a:p>
            <a:pPr lvl="0" rtl="0">
              <a:spcBef>
                <a:spcPts val="800"/>
              </a:spcBef>
              <a:buClr>
                <a:srgbClr val="333333"/>
              </a:buClr>
            </a:pPr>
            <a:r>
              <a:rPr lang="en-US" sz="1200" dirty="0">
                <a:solidFill>
                  <a:srgbClr val="333333"/>
                </a:solidFill>
              </a:rPr>
              <a:t>“World Health Organization.” </a:t>
            </a:r>
            <a:r>
              <a:rPr lang="en-US" sz="1200" dirty="0" err="1">
                <a:solidFill>
                  <a:srgbClr val="333333"/>
                </a:solidFill>
              </a:rPr>
              <a:t>Encyclopedia.com</a:t>
            </a:r>
            <a:r>
              <a:rPr lang="en-US" sz="1200" dirty="0">
                <a:solidFill>
                  <a:srgbClr val="333333"/>
                </a:solidFill>
              </a:rPr>
              <a:t>. Web. </a:t>
            </a:r>
            <a:r>
              <a:rPr lang="en-US" sz="1200" dirty="0" smtClean="0">
                <a:solidFill>
                  <a:srgbClr val="333333"/>
                </a:solidFill>
              </a:rPr>
              <a:t>2002. </a:t>
            </a:r>
            <a:r>
              <a:rPr lang="en-US" sz="1200" u="sng" dirty="0" smtClean="0">
                <a:solidFill>
                  <a:schemeClr val="hlink"/>
                </a:solidFill>
                <a:hlinkClick r:id="rId11"/>
              </a:rPr>
              <a:t>http</a:t>
            </a:r>
            <a:r>
              <a:rPr lang="en-US" sz="1200" u="sng" dirty="0">
                <a:solidFill>
                  <a:schemeClr val="hlink"/>
                </a:solidFill>
                <a:hlinkClick r:id="rId11"/>
              </a:rPr>
              <a:t>://www.encyclopedia.com/topic/</a:t>
            </a:r>
            <a:r>
              <a:rPr lang="en-US" sz="1200" u="sng" dirty="0" smtClean="0">
                <a:solidFill>
                  <a:schemeClr val="hlink"/>
                </a:solidFill>
                <a:hlinkClick r:id="rId11"/>
              </a:rPr>
              <a:t>World_Health_Organization.aspx</a:t>
            </a:r>
            <a:endParaRPr lang="en-US" sz="1200" dirty="0">
              <a:solidFill>
                <a:srgbClr val="333333"/>
              </a:solidFill>
            </a:endParaRPr>
          </a:p>
          <a:p>
            <a:pPr lvl="0" rtl="0">
              <a:spcBef>
                <a:spcPts val="800"/>
              </a:spcBef>
              <a:buNone/>
            </a:pPr>
            <a:endParaRPr sz="1200" dirty="0"/>
          </a:p>
          <a:p>
            <a:pPr lvl="0" rtl="0">
              <a:spcBef>
                <a:spcPts val="800"/>
              </a:spcBef>
              <a:buNone/>
            </a:pPr>
            <a:endParaRPr sz="1200" dirty="0"/>
          </a:p>
          <a:p>
            <a:pPr lvl="0">
              <a:spcBef>
                <a:spcPts val="800"/>
              </a:spcBef>
              <a:buNone/>
            </a:pPr>
            <a:endParaRPr sz="1200" dirty="0"/>
          </a:p>
        </p:txBody>
      </p:sp>
      <p:sp>
        <p:nvSpPr>
          <p:cNvPr id="5" name="Shape 159"/>
          <p:cNvSpPr txBox="1">
            <a:spLocks noGrp="1"/>
          </p:cNvSpPr>
          <p:nvPr>
            <p:ph type="title"/>
          </p:nvPr>
        </p:nvSpPr>
        <p:spPr>
          <a:xfrm>
            <a:off x="352323" y="265768"/>
            <a:ext cx="8906387" cy="1157400"/>
          </a:xfrm>
          <a:prstGeom prst="rect">
            <a:avLst/>
          </a:prstGeom>
        </p:spPr>
        <p:txBody>
          <a:bodyPr lIns="91425" tIns="91425" rIns="91425" bIns="91425" anchor="t" anchorCtr="0">
            <a:noAutofit/>
          </a:bodyPr>
          <a:lstStyle/>
          <a:p>
            <a:pPr marR="0" lvl="0" algn="l" rtl="0">
              <a:lnSpc>
                <a:spcPct val="100000"/>
              </a:lnSpc>
              <a:spcBef>
                <a:spcPts val="0"/>
              </a:spcBef>
              <a:spcAft>
                <a:spcPts val="0"/>
              </a:spcAft>
              <a:buNone/>
            </a:pPr>
            <a:r>
              <a:rPr lang="en-US" sz="4200" dirty="0" smtClean="0"/>
              <a:t>References</a:t>
            </a:r>
            <a:endParaRPr lang="en-US" sz="1400" dirty="0">
              <a:latin typeface="+mn-lt"/>
            </a:endParaRPr>
          </a:p>
        </p:txBody>
      </p:sp>
    </p:spTree>
  </p:cSld>
  <p:clrMapOvr>
    <a:masterClrMapping/>
  </p:clrMapOvr>
  <p:transition xmlns:p14="http://schemas.microsoft.com/office/powerpoint/2010/main" spd="slow">
    <p:cut/>
  </p:transition>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srcRect/>
          <a:stretch>
            <a:fillRect/>
          </a:stretch>
        </a:blipFill>
        <a:effectLst/>
      </p:bgPr>
    </p:bg>
    <p:spTree>
      <p:nvGrpSpPr>
        <p:cNvPr id="1" name="Shape 65"/>
        <p:cNvGrpSpPr/>
        <p:nvPr/>
      </p:nvGrpSpPr>
      <p:grpSpPr>
        <a:xfrm>
          <a:off x="0" y="0"/>
          <a:ext cx="0" cy="0"/>
          <a:chOff x="0" y="0"/>
          <a:chExt cx="0" cy="0"/>
        </a:xfrm>
      </p:grpSpPr>
      <p:sp>
        <p:nvSpPr>
          <p:cNvPr id="66" name="Shape 66"/>
          <p:cNvSpPr txBox="1">
            <a:spLocks noGrp="1"/>
          </p:cNvSpPr>
          <p:nvPr>
            <p:ph type="body" idx="1"/>
          </p:nvPr>
        </p:nvSpPr>
        <p:spPr>
          <a:xfrm>
            <a:off x="342481" y="2139078"/>
            <a:ext cx="4552981" cy="4674725"/>
          </a:xfrm>
          <a:prstGeom prst="rect">
            <a:avLst/>
          </a:prstGeom>
          <a:noFill/>
          <a:ln>
            <a:noFill/>
          </a:ln>
        </p:spPr>
        <p:txBody>
          <a:bodyPr lIns="91425" tIns="45700" rIns="91425" bIns="45700" anchor="t" anchorCtr="0">
            <a:noAutofit/>
          </a:bodyPr>
          <a:lstStyle/>
          <a:p>
            <a:pPr marL="320040" marR="0" lvl="0" indent="-320040" algn="l" rtl="0">
              <a:lnSpc>
                <a:spcPct val="100000"/>
              </a:lnSpc>
              <a:spcBef>
                <a:spcPts val="1200"/>
              </a:spcBef>
              <a:spcAft>
                <a:spcPts val="0"/>
              </a:spcAft>
              <a:buClr>
                <a:srgbClr val="FF6600"/>
              </a:buClr>
              <a:buSzPct val="100000"/>
              <a:buFont typeface="Wingdings" charset="2"/>
              <a:buChar char="§"/>
            </a:pPr>
            <a:r>
              <a:rPr lang="en-US" sz="2000" dirty="0"/>
              <a:t>Early </a:t>
            </a:r>
            <a:r>
              <a:rPr lang="en-US" sz="2000" b="1" dirty="0"/>
              <a:t>European explorers </a:t>
            </a:r>
            <a:r>
              <a:rPr lang="en-US" sz="2000" dirty="0" smtClean="0"/>
              <a:t>in</a:t>
            </a:r>
            <a:br>
              <a:rPr lang="en-US" sz="2000" dirty="0" smtClean="0"/>
            </a:br>
            <a:r>
              <a:rPr lang="en-US" sz="2000" dirty="0" smtClean="0"/>
              <a:t>Africa reported </a:t>
            </a:r>
            <a:r>
              <a:rPr lang="en-US" sz="2000" dirty="0"/>
              <a:t>losing more </a:t>
            </a:r>
            <a:r>
              <a:rPr lang="en-US" sz="2000" dirty="0" smtClean="0"/>
              <a:t>men</a:t>
            </a:r>
            <a:br>
              <a:rPr lang="en-US" sz="2000" dirty="0" smtClean="0"/>
            </a:br>
            <a:r>
              <a:rPr lang="en-US" sz="2000" dirty="0" smtClean="0"/>
              <a:t>to </a:t>
            </a:r>
            <a:r>
              <a:rPr lang="en-US" sz="2000" dirty="0"/>
              <a:t>disease than shipwreck </a:t>
            </a:r>
          </a:p>
          <a:p>
            <a:pPr marL="320040" marR="0" lvl="0" indent="-320040" algn="l" rtl="0">
              <a:lnSpc>
                <a:spcPct val="100000"/>
              </a:lnSpc>
              <a:spcBef>
                <a:spcPts val="1200"/>
              </a:spcBef>
              <a:spcAft>
                <a:spcPts val="0"/>
              </a:spcAft>
              <a:buClr>
                <a:srgbClr val="FF6600"/>
              </a:buClr>
              <a:buSzPct val="100000"/>
              <a:buFont typeface="Wingdings" charset="2"/>
              <a:buChar char="§"/>
            </a:pPr>
            <a:r>
              <a:rPr lang="en-US" sz="2000" dirty="0"/>
              <a:t>European </a:t>
            </a:r>
            <a:r>
              <a:rPr lang="en-US" sz="2000" b="1" dirty="0" smtClean="0"/>
              <a:t>physicians discussed </a:t>
            </a:r>
            <a:r>
              <a:rPr lang="en-US" sz="2000" dirty="0"/>
              <a:t>the diseases of “hot climates”</a:t>
            </a:r>
          </a:p>
          <a:p>
            <a:pPr marL="320040" marR="0" lvl="0" indent="-320040" algn="l" rtl="0">
              <a:lnSpc>
                <a:spcPct val="100000"/>
              </a:lnSpc>
              <a:spcBef>
                <a:spcPts val="1200"/>
              </a:spcBef>
              <a:spcAft>
                <a:spcPts val="0"/>
              </a:spcAft>
              <a:buClr>
                <a:srgbClr val="FF6600"/>
              </a:buClr>
              <a:buSzPct val="100000"/>
              <a:buFont typeface="Wingdings" charset="2"/>
              <a:buChar char="§"/>
            </a:pPr>
            <a:r>
              <a:rPr lang="en-US" sz="2000" dirty="0"/>
              <a:t>Outbreak of </a:t>
            </a:r>
            <a:r>
              <a:rPr lang="en-US" sz="2000" b="1" dirty="0"/>
              <a:t>yellow fever </a:t>
            </a:r>
            <a:r>
              <a:rPr lang="en-US" sz="2000" dirty="0"/>
              <a:t>in the Americas connected to the Atlantic slave trade</a:t>
            </a:r>
          </a:p>
          <a:p>
            <a:pPr marL="685800" marR="0" lvl="1" indent="-320040" algn="l" rtl="0">
              <a:lnSpc>
                <a:spcPct val="100000"/>
              </a:lnSpc>
              <a:spcBef>
                <a:spcPts val="600"/>
              </a:spcBef>
              <a:spcAft>
                <a:spcPts val="0"/>
              </a:spcAft>
              <a:buClr>
                <a:schemeClr val="accent5">
                  <a:lumMod val="50000"/>
                </a:schemeClr>
              </a:buClr>
              <a:buSzPct val="100000"/>
              <a:buFont typeface="Wingdings" charset="2"/>
              <a:buChar char="§"/>
            </a:pPr>
            <a:r>
              <a:rPr lang="en-US" sz="2000" dirty="0"/>
              <a:t>It was </a:t>
            </a:r>
            <a:r>
              <a:rPr lang="en-US" sz="2000" b="1" dirty="0"/>
              <a:t>endemic </a:t>
            </a:r>
            <a:r>
              <a:rPr lang="en-US" sz="2000" dirty="0"/>
              <a:t>in the West Indies and spread to people via ships to Cuba, Panama, and the North American mainland</a:t>
            </a:r>
          </a:p>
          <a:p>
            <a:pPr marL="342900" marR="0" lvl="0" indent="-342900" algn="l" rtl="0">
              <a:spcBef>
                <a:spcPts val="0"/>
              </a:spcBef>
              <a:spcAft>
                <a:spcPts val="0"/>
              </a:spcAft>
              <a:buClr>
                <a:schemeClr val="dk1"/>
              </a:buClr>
              <a:buSzPct val="25000"/>
              <a:buFont typeface="Arial"/>
              <a:buNone/>
            </a:pPr>
            <a:endParaRPr sz="2000" b="0" i="0" u="none" strike="noStrike" cap="none" dirty="0">
              <a:solidFill>
                <a:srgbClr val="252525"/>
              </a:solidFill>
              <a:latin typeface="Arial"/>
              <a:ea typeface="Arial"/>
              <a:cs typeface="Arial"/>
              <a:sym typeface="Arial"/>
            </a:endParaRPr>
          </a:p>
          <a:p>
            <a:pPr marL="342900" marR="0" lvl="0" indent="-342900" algn="l" rtl="0">
              <a:spcBef>
                <a:spcPts val="480"/>
              </a:spcBef>
              <a:spcAft>
                <a:spcPts val="0"/>
              </a:spcAft>
              <a:buClr>
                <a:schemeClr val="dk1"/>
              </a:buClr>
              <a:buSzPct val="120000"/>
              <a:buFont typeface="Arial"/>
              <a:buNone/>
            </a:pPr>
            <a:endParaRPr sz="2000" b="0" i="0" u="none" strike="noStrike" cap="none" dirty="0">
              <a:solidFill>
                <a:schemeClr val="dk1"/>
              </a:solidFill>
              <a:latin typeface="Arial"/>
              <a:ea typeface="Arial"/>
              <a:cs typeface="Arial"/>
              <a:sym typeface="Arial"/>
            </a:endParaRPr>
          </a:p>
        </p:txBody>
      </p:sp>
      <p:sp>
        <p:nvSpPr>
          <p:cNvPr id="67" name="Shape 67"/>
          <p:cNvSpPr txBox="1">
            <a:spLocks noGrp="1"/>
          </p:cNvSpPr>
          <p:nvPr>
            <p:ph type="title"/>
          </p:nvPr>
        </p:nvSpPr>
        <p:spPr>
          <a:xfrm>
            <a:off x="342483" y="181084"/>
            <a:ext cx="8981769" cy="1443899"/>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SzPct val="25000"/>
              <a:buNone/>
            </a:pPr>
            <a:r>
              <a:rPr lang="en-US" sz="4000" dirty="0"/>
              <a:t>History of Tropical Medicine: Early Europeans and Disease</a:t>
            </a:r>
          </a:p>
        </p:txBody>
      </p:sp>
      <p:pic>
        <p:nvPicPr>
          <p:cNvPr id="68" name="Shape 68"/>
          <p:cNvPicPr preferRelativeResize="0"/>
          <p:nvPr/>
        </p:nvPicPr>
        <p:blipFill rotWithShape="1">
          <a:blip r:embed="rId4">
            <a:alphaModFix/>
          </a:blip>
          <a:srcRect l="3922" r="17164"/>
          <a:stretch/>
        </p:blipFill>
        <p:spPr>
          <a:xfrm>
            <a:off x="5092874" y="2212975"/>
            <a:ext cx="3657600" cy="3067475"/>
          </a:xfrm>
          <a:prstGeom prst="rect">
            <a:avLst/>
          </a:prstGeom>
          <a:noFill/>
          <a:ln>
            <a:noFill/>
          </a:ln>
        </p:spPr>
      </p:pic>
    </p:spTree>
  </p:cSld>
  <p:clrMapOvr>
    <a:masterClrMapping/>
  </p:clrMapOvr>
  <p:transition xmlns:p14="http://schemas.microsoft.com/office/powerpoint/2010/main" spd="slow">
    <p:cut/>
  </p:transition>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a:srcRect/>
          <a:stretch>
            <a:fillRect/>
          </a:stretch>
        </a:blipFill>
        <a:effectLst/>
      </p:bgPr>
    </p:bg>
    <p:spTree>
      <p:nvGrpSpPr>
        <p:cNvPr id="1" name="Shape 73"/>
        <p:cNvGrpSpPr/>
        <p:nvPr/>
      </p:nvGrpSpPr>
      <p:grpSpPr>
        <a:xfrm>
          <a:off x="0" y="0"/>
          <a:ext cx="0" cy="0"/>
          <a:chOff x="0" y="0"/>
          <a:chExt cx="0" cy="0"/>
        </a:xfrm>
      </p:grpSpPr>
      <p:sp>
        <p:nvSpPr>
          <p:cNvPr id="74" name="Shape 74"/>
          <p:cNvSpPr txBox="1">
            <a:spLocks noGrp="1"/>
          </p:cNvSpPr>
          <p:nvPr>
            <p:ph type="body" idx="1"/>
          </p:nvPr>
        </p:nvSpPr>
        <p:spPr>
          <a:xfrm>
            <a:off x="342482" y="2008343"/>
            <a:ext cx="4675043" cy="5061300"/>
          </a:xfrm>
          <a:prstGeom prst="rect">
            <a:avLst/>
          </a:prstGeom>
        </p:spPr>
        <p:txBody>
          <a:bodyPr lIns="91425" tIns="91425" rIns="91425" bIns="91425" anchor="t" anchorCtr="0">
            <a:noAutofit/>
          </a:bodyPr>
          <a:lstStyle/>
          <a:p>
            <a:pPr marL="320040" lvl="0" indent="-320040" rtl="0">
              <a:lnSpc>
                <a:spcPct val="100000"/>
              </a:lnSpc>
              <a:spcBef>
                <a:spcPts val="600"/>
              </a:spcBef>
              <a:buClr>
                <a:srgbClr val="FF6600"/>
              </a:buClr>
              <a:buSzPct val="100000"/>
              <a:buFont typeface="Wingdings" charset="2"/>
              <a:buChar char="§"/>
            </a:pPr>
            <a:r>
              <a:rPr lang="en-US" sz="2000" b="1" dirty="0"/>
              <a:t>Miasma theory </a:t>
            </a:r>
          </a:p>
          <a:p>
            <a:pPr marL="685800" lvl="1" indent="-320040" rtl="0">
              <a:lnSpc>
                <a:spcPct val="100000"/>
              </a:lnSpc>
              <a:spcBef>
                <a:spcPts val="600"/>
              </a:spcBef>
              <a:buClr>
                <a:schemeClr val="accent5">
                  <a:lumMod val="50000"/>
                </a:schemeClr>
              </a:buClr>
              <a:buSzPct val="100000"/>
              <a:buFont typeface="Wingdings" charset="2"/>
              <a:buChar char="§"/>
            </a:pPr>
            <a:r>
              <a:rPr lang="en-US" sz="2000" dirty="0"/>
              <a:t>Emerged in the Middle Ages</a:t>
            </a:r>
          </a:p>
          <a:p>
            <a:pPr marL="685800" lvl="1" indent="-320040" rtl="0">
              <a:lnSpc>
                <a:spcPct val="100000"/>
              </a:lnSpc>
              <a:spcBef>
                <a:spcPts val="600"/>
              </a:spcBef>
              <a:buClr>
                <a:schemeClr val="accent5">
                  <a:lumMod val="50000"/>
                </a:schemeClr>
              </a:buClr>
              <a:buSzPct val="100000"/>
              <a:buFont typeface="Wingdings" charset="2"/>
              <a:buChar char="§"/>
            </a:pPr>
            <a:r>
              <a:rPr lang="en-US" sz="2000" spc="-40" dirty="0"/>
              <a:t>Disease was caused by </a:t>
            </a:r>
            <a:r>
              <a:rPr lang="en-US" sz="2000" b="1" spc="-40" dirty="0"/>
              <a:t>“bad air”</a:t>
            </a:r>
          </a:p>
          <a:p>
            <a:pPr marL="685800" lvl="1" indent="-320040" rtl="0">
              <a:spcBef>
                <a:spcPts val="600"/>
              </a:spcBef>
              <a:buClr>
                <a:schemeClr val="accent5">
                  <a:lumMod val="50000"/>
                </a:schemeClr>
              </a:buClr>
              <a:buSzPct val="100000"/>
              <a:buFont typeface="Wingdings" charset="2"/>
              <a:buChar char="§"/>
            </a:pPr>
            <a:r>
              <a:rPr lang="en-US" sz="2000" dirty="0">
                <a:solidFill>
                  <a:schemeClr val="dk1"/>
                </a:solidFill>
              </a:rPr>
              <a:t>Was used to underwrite sanitation policies created in the early </a:t>
            </a:r>
            <a:r>
              <a:rPr lang="en-US" sz="2000" b="1" dirty="0">
                <a:solidFill>
                  <a:schemeClr val="dk1"/>
                </a:solidFill>
              </a:rPr>
              <a:t>industrial </a:t>
            </a:r>
            <a:r>
              <a:rPr lang="en-US" sz="2000" dirty="0">
                <a:solidFill>
                  <a:schemeClr val="dk1"/>
                </a:solidFill>
              </a:rPr>
              <a:t>era</a:t>
            </a:r>
          </a:p>
          <a:p>
            <a:pPr marL="320040" marR="0" lvl="0" indent="-320040" algn="l" rtl="0">
              <a:lnSpc>
                <a:spcPct val="100000"/>
              </a:lnSpc>
              <a:spcBef>
                <a:spcPts val="600"/>
              </a:spcBef>
              <a:spcAft>
                <a:spcPts val="0"/>
              </a:spcAft>
              <a:buClr>
                <a:srgbClr val="FF6600"/>
              </a:buClr>
              <a:buSzPct val="100000"/>
              <a:buFont typeface="Wingdings" charset="2"/>
              <a:buChar char="§"/>
            </a:pPr>
            <a:r>
              <a:rPr lang="en-US" sz="2000" dirty="0"/>
              <a:t>Disease in the tropics linked to: </a:t>
            </a:r>
          </a:p>
          <a:p>
            <a:pPr marL="685800" marR="0" lvl="1" indent="-320040" algn="l" rtl="0">
              <a:lnSpc>
                <a:spcPct val="100000"/>
              </a:lnSpc>
              <a:spcAft>
                <a:spcPts val="0"/>
              </a:spcAft>
              <a:buClr>
                <a:schemeClr val="accent5">
                  <a:lumMod val="50000"/>
                </a:schemeClr>
              </a:buClr>
              <a:buSzPct val="100000"/>
              <a:buFont typeface="Wingdings" charset="2"/>
              <a:buChar char="§"/>
            </a:pPr>
            <a:r>
              <a:rPr lang="en-US" sz="2000" dirty="0"/>
              <a:t>Drops in temperature after sunset</a:t>
            </a:r>
          </a:p>
          <a:p>
            <a:pPr marL="685800" marR="0" lvl="1" indent="-320040" algn="l" rtl="0">
              <a:lnSpc>
                <a:spcPct val="100000"/>
              </a:lnSpc>
              <a:spcAft>
                <a:spcPts val="0"/>
              </a:spcAft>
              <a:buClr>
                <a:schemeClr val="accent5">
                  <a:lumMod val="50000"/>
                </a:schemeClr>
              </a:buClr>
              <a:buSzPct val="100000"/>
              <a:buFont typeface="Wingdings" charset="2"/>
              <a:buChar char="§"/>
            </a:pPr>
            <a:r>
              <a:rPr lang="en-US" sz="2000" dirty="0"/>
              <a:t>Stagnant water</a:t>
            </a:r>
          </a:p>
          <a:p>
            <a:pPr marL="320040" marR="0" lvl="0" indent="-320040" algn="l" rtl="0">
              <a:lnSpc>
                <a:spcPct val="100000"/>
              </a:lnSpc>
              <a:spcBef>
                <a:spcPts val="600"/>
              </a:spcBef>
              <a:spcAft>
                <a:spcPts val="0"/>
              </a:spcAft>
              <a:buClr>
                <a:srgbClr val="FF6600"/>
              </a:buClr>
              <a:buSzPct val="100000"/>
              <a:buFont typeface="Wingdings" charset="2"/>
              <a:buChar char="§"/>
            </a:pPr>
            <a:r>
              <a:rPr lang="en-US" sz="2000" dirty="0"/>
              <a:t>Malaria derives its name from the Italian words for “bad air” </a:t>
            </a:r>
          </a:p>
          <a:p>
            <a:pPr marL="685800" marR="0" lvl="1" indent="-320040" algn="l" rtl="0">
              <a:lnSpc>
                <a:spcPct val="100000"/>
              </a:lnSpc>
              <a:spcAft>
                <a:spcPts val="0"/>
              </a:spcAft>
              <a:buClr>
                <a:schemeClr val="accent5">
                  <a:lumMod val="50000"/>
                </a:schemeClr>
              </a:buClr>
              <a:buSzPct val="100000"/>
              <a:buFont typeface="Wingdings" charset="2"/>
              <a:buChar char="§"/>
            </a:pPr>
            <a:r>
              <a:rPr lang="en-US" sz="2000" dirty="0"/>
              <a:t>Mal - bad</a:t>
            </a:r>
          </a:p>
          <a:p>
            <a:pPr marL="685800" marR="0" lvl="1" indent="-320040" algn="l" rtl="0">
              <a:lnSpc>
                <a:spcPct val="100000"/>
              </a:lnSpc>
              <a:spcAft>
                <a:spcPts val="0"/>
              </a:spcAft>
              <a:buClr>
                <a:schemeClr val="accent5">
                  <a:lumMod val="50000"/>
                </a:schemeClr>
              </a:buClr>
              <a:buSzPct val="100000"/>
              <a:buFont typeface="Wingdings" charset="2"/>
              <a:buChar char="§"/>
            </a:pPr>
            <a:r>
              <a:rPr lang="en-US" sz="2000" dirty="0"/>
              <a:t>Aria - air</a:t>
            </a:r>
          </a:p>
          <a:p>
            <a:pPr marL="320040" marR="0" lvl="0" indent="-320040" algn="l" rtl="0">
              <a:lnSpc>
                <a:spcPct val="100000"/>
              </a:lnSpc>
              <a:spcBef>
                <a:spcPts val="600"/>
              </a:spcBef>
              <a:spcAft>
                <a:spcPts val="0"/>
              </a:spcAft>
              <a:buFont typeface="Wingdings" charset="2"/>
              <a:buChar char="§"/>
            </a:pPr>
            <a:endParaRPr sz="2000" dirty="0"/>
          </a:p>
        </p:txBody>
      </p:sp>
      <p:pic>
        <p:nvPicPr>
          <p:cNvPr id="76" name="Shape 76"/>
          <p:cNvPicPr preferRelativeResize="0"/>
          <p:nvPr/>
        </p:nvPicPr>
        <p:blipFill>
          <a:blip r:embed="rId4">
            <a:alphaModFix/>
          </a:blip>
          <a:stretch>
            <a:fillRect/>
          </a:stretch>
        </p:blipFill>
        <p:spPr>
          <a:xfrm>
            <a:off x="5148087" y="2461125"/>
            <a:ext cx="3846337" cy="2367535"/>
          </a:xfrm>
          <a:prstGeom prst="rect">
            <a:avLst/>
          </a:prstGeom>
          <a:noFill/>
          <a:ln>
            <a:noFill/>
          </a:ln>
        </p:spPr>
      </p:pic>
      <p:sp>
        <p:nvSpPr>
          <p:cNvPr id="77" name="Shape 77"/>
          <p:cNvSpPr txBox="1"/>
          <p:nvPr/>
        </p:nvSpPr>
        <p:spPr>
          <a:xfrm>
            <a:off x="4531975" y="5297325"/>
            <a:ext cx="4351800" cy="255000"/>
          </a:xfrm>
          <a:prstGeom prst="rect">
            <a:avLst/>
          </a:prstGeom>
          <a:noFill/>
          <a:ln>
            <a:noFill/>
          </a:ln>
        </p:spPr>
        <p:txBody>
          <a:bodyPr lIns="91425" tIns="91425" rIns="91425" bIns="91425" anchor="t" anchorCtr="0">
            <a:noAutofit/>
          </a:bodyPr>
          <a:lstStyle/>
          <a:p>
            <a:pPr lvl="0">
              <a:spcBef>
                <a:spcPts val="0"/>
              </a:spcBef>
              <a:buNone/>
            </a:pPr>
            <a:endParaRPr/>
          </a:p>
        </p:txBody>
      </p:sp>
      <p:sp>
        <p:nvSpPr>
          <p:cNvPr id="7" name="Shape 67"/>
          <p:cNvSpPr txBox="1">
            <a:spLocks noGrp="1"/>
          </p:cNvSpPr>
          <p:nvPr>
            <p:ph type="title"/>
          </p:nvPr>
        </p:nvSpPr>
        <p:spPr>
          <a:xfrm>
            <a:off x="342483" y="181084"/>
            <a:ext cx="8981769" cy="1443899"/>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SzPct val="25000"/>
              <a:buNone/>
            </a:pPr>
            <a:r>
              <a:rPr lang="en-US" sz="4000" dirty="0"/>
              <a:t>History of Tropical Medicine: </a:t>
            </a:r>
            <a:r>
              <a:rPr lang="en-US" sz="4000" dirty="0" smtClean="0"/>
              <a:t>European Medicine</a:t>
            </a:r>
            <a:endParaRPr lang="en-US" sz="4000" dirty="0"/>
          </a:p>
        </p:txBody>
      </p:sp>
    </p:spTree>
  </p:cSld>
  <p:clrMapOvr>
    <a:masterClrMapping/>
  </p:clrMapOvr>
  <p:transition xmlns:p14="http://schemas.microsoft.com/office/powerpoint/2010/main" spd="slow">
    <p:cut/>
  </p:transition>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a:srcRect/>
          <a:stretch>
            <a:fillRect/>
          </a:stretch>
        </a:blipFill>
        <a:effectLst/>
      </p:bgPr>
    </p:bg>
    <p:spTree>
      <p:nvGrpSpPr>
        <p:cNvPr id="1" name="Shape 82"/>
        <p:cNvGrpSpPr/>
        <p:nvPr/>
      </p:nvGrpSpPr>
      <p:grpSpPr>
        <a:xfrm>
          <a:off x="0" y="0"/>
          <a:ext cx="0" cy="0"/>
          <a:chOff x="0" y="0"/>
          <a:chExt cx="0" cy="0"/>
        </a:xfrm>
      </p:grpSpPr>
      <p:sp>
        <p:nvSpPr>
          <p:cNvPr id="83" name="Shape 83"/>
          <p:cNvSpPr txBox="1">
            <a:spLocks noGrp="1"/>
          </p:cNvSpPr>
          <p:nvPr>
            <p:ph type="body" idx="1"/>
          </p:nvPr>
        </p:nvSpPr>
        <p:spPr>
          <a:xfrm>
            <a:off x="153375" y="2000640"/>
            <a:ext cx="4929900" cy="4703959"/>
          </a:xfrm>
          <a:prstGeom prst="rect">
            <a:avLst/>
          </a:prstGeom>
        </p:spPr>
        <p:txBody>
          <a:bodyPr lIns="91425" tIns="91425" rIns="91425" bIns="91425" anchor="t" anchorCtr="0">
            <a:noAutofit/>
          </a:bodyPr>
          <a:lstStyle/>
          <a:p>
            <a:pPr marL="320040" lvl="0" indent="-320040" rtl="0">
              <a:spcBef>
                <a:spcPts val="1200"/>
              </a:spcBef>
              <a:buClr>
                <a:srgbClr val="FF6600"/>
              </a:buClr>
              <a:buSzPct val="100000"/>
              <a:buFont typeface="Wingdings" charset="2"/>
              <a:buChar char="§"/>
            </a:pPr>
            <a:r>
              <a:rPr lang="en-US" sz="2000" dirty="0"/>
              <a:t>Eurocentric pseudoscience:</a:t>
            </a:r>
          </a:p>
          <a:p>
            <a:pPr marL="594360" lvl="1" indent="-320040" rtl="0">
              <a:spcBef>
                <a:spcPts val="600"/>
              </a:spcBef>
              <a:buClr>
                <a:schemeClr val="accent5">
                  <a:lumMod val="50000"/>
                </a:schemeClr>
              </a:buClr>
              <a:buSzPct val="100000"/>
              <a:buFont typeface="Wingdings" charset="2"/>
              <a:buChar char="§"/>
            </a:pPr>
            <a:r>
              <a:rPr lang="en-US" sz="2000" dirty="0">
                <a:solidFill>
                  <a:schemeClr val="dk1"/>
                </a:solidFill>
              </a:rPr>
              <a:t>European travelers believed their bodies were superior because cold environments they originated from allegedly made them hardier</a:t>
            </a:r>
          </a:p>
          <a:p>
            <a:pPr marL="320040" marR="0" lvl="0" indent="-320040" algn="l" rtl="0">
              <a:lnSpc>
                <a:spcPct val="100000"/>
              </a:lnSpc>
              <a:spcBef>
                <a:spcPts val="1200"/>
              </a:spcBef>
              <a:spcAft>
                <a:spcPts val="0"/>
              </a:spcAft>
              <a:buClr>
                <a:srgbClr val="FF6600"/>
              </a:buClr>
              <a:buSzPct val="100000"/>
              <a:buFont typeface="Wingdings" charset="2"/>
              <a:buChar char="§"/>
            </a:pPr>
            <a:r>
              <a:rPr lang="en-US" sz="2000" dirty="0"/>
              <a:t>Tropical climates were considered uninhabitable by ‘whites’</a:t>
            </a:r>
          </a:p>
          <a:p>
            <a:pPr marL="685800" marR="0" lvl="1" indent="-320040" algn="l" rtl="0">
              <a:lnSpc>
                <a:spcPct val="100000"/>
              </a:lnSpc>
              <a:spcBef>
                <a:spcPts val="600"/>
              </a:spcBef>
              <a:spcAft>
                <a:spcPts val="0"/>
              </a:spcAft>
              <a:buClr>
                <a:schemeClr val="accent5">
                  <a:lumMod val="50000"/>
                </a:schemeClr>
              </a:buClr>
              <a:buSzPct val="100000"/>
              <a:buFont typeface="Wingdings" charset="2"/>
              <a:buChar char="§"/>
            </a:pPr>
            <a:r>
              <a:rPr lang="en-US" sz="2000" dirty="0">
                <a:solidFill>
                  <a:schemeClr val="dk1"/>
                </a:solidFill>
              </a:rPr>
              <a:t>Tropical environments l</a:t>
            </a:r>
            <a:r>
              <a:rPr lang="en-US" sz="2000" dirty="0"/>
              <a:t>inked to mental and physical degeneration  </a:t>
            </a:r>
          </a:p>
          <a:p>
            <a:pPr marL="320040" marR="0" lvl="0" indent="-320040" algn="l" rtl="0">
              <a:lnSpc>
                <a:spcPct val="100000"/>
              </a:lnSpc>
              <a:spcBef>
                <a:spcPts val="1200"/>
              </a:spcBef>
              <a:spcAft>
                <a:spcPts val="0"/>
              </a:spcAft>
              <a:buClr>
                <a:srgbClr val="FF6600"/>
              </a:buClr>
              <a:buSzPct val="100000"/>
              <a:buFont typeface="Wingdings" charset="2"/>
              <a:buChar char="§"/>
            </a:pPr>
            <a:r>
              <a:rPr lang="en-US" sz="2000" dirty="0"/>
              <a:t>Europeans move to South America for health reasons (</a:t>
            </a:r>
            <a:r>
              <a:rPr lang="en-US" sz="2000" dirty="0" err="1"/>
              <a:t>ie</a:t>
            </a:r>
            <a:r>
              <a:rPr lang="en-US" sz="2000" dirty="0"/>
              <a:t>., favorable climate) </a:t>
            </a:r>
          </a:p>
        </p:txBody>
      </p:sp>
      <p:sp>
        <p:nvSpPr>
          <p:cNvPr id="84" name="Shape 84"/>
          <p:cNvSpPr txBox="1">
            <a:spLocks noGrp="1"/>
          </p:cNvSpPr>
          <p:nvPr>
            <p:ph type="title"/>
          </p:nvPr>
        </p:nvSpPr>
        <p:spPr>
          <a:xfrm>
            <a:off x="424424" y="143687"/>
            <a:ext cx="8229600" cy="1374600"/>
          </a:xfrm>
          <a:prstGeom prst="rect">
            <a:avLst/>
          </a:prstGeom>
        </p:spPr>
        <p:txBody>
          <a:bodyPr lIns="91425" tIns="91425" rIns="91425" bIns="91425" anchor="t" anchorCtr="0">
            <a:noAutofit/>
          </a:bodyPr>
          <a:lstStyle/>
          <a:p>
            <a:pPr lvl="0" rtl="0">
              <a:spcBef>
                <a:spcPts val="0"/>
              </a:spcBef>
              <a:buNone/>
            </a:pPr>
            <a:r>
              <a:rPr lang="en-US" sz="4200" dirty="0" smtClean="0"/>
              <a:t>The </a:t>
            </a:r>
            <a:r>
              <a:rPr lang="en-US" sz="4200" dirty="0"/>
              <a:t>European Body in Tropical Zones</a:t>
            </a:r>
          </a:p>
        </p:txBody>
      </p:sp>
      <p:pic>
        <p:nvPicPr>
          <p:cNvPr id="85" name="Shape 85"/>
          <p:cNvPicPr preferRelativeResize="0"/>
          <p:nvPr/>
        </p:nvPicPr>
        <p:blipFill>
          <a:blip r:embed="rId4">
            <a:alphaModFix/>
          </a:blip>
          <a:stretch>
            <a:fillRect/>
          </a:stretch>
        </p:blipFill>
        <p:spPr>
          <a:xfrm>
            <a:off x="5437849" y="2113171"/>
            <a:ext cx="3415300" cy="3801899"/>
          </a:xfrm>
          <a:prstGeom prst="rect">
            <a:avLst/>
          </a:prstGeom>
          <a:noFill/>
          <a:ln>
            <a:noFill/>
          </a:ln>
        </p:spPr>
      </p:pic>
      <p:sp>
        <p:nvSpPr>
          <p:cNvPr id="86" name="Shape 86"/>
          <p:cNvSpPr txBox="1"/>
          <p:nvPr/>
        </p:nvSpPr>
        <p:spPr>
          <a:xfrm>
            <a:off x="5312325" y="5882575"/>
            <a:ext cx="3166500" cy="243600"/>
          </a:xfrm>
          <a:prstGeom prst="rect">
            <a:avLst/>
          </a:prstGeom>
          <a:noFill/>
          <a:ln>
            <a:noFill/>
          </a:ln>
        </p:spPr>
        <p:txBody>
          <a:bodyPr lIns="91425" tIns="91425" rIns="91425" bIns="91425" anchor="t" anchorCtr="0">
            <a:noAutofit/>
          </a:bodyPr>
          <a:lstStyle/>
          <a:p>
            <a:pPr lvl="0">
              <a:spcBef>
                <a:spcPts val="0"/>
              </a:spcBef>
              <a:buNone/>
            </a:pPr>
            <a:endParaRPr/>
          </a:p>
        </p:txBody>
      </p:sp>
    </p:spTree>
  </p:cSld>
  <p:clrMapOvr>
    <a:masterClrMapping/>
  </p:clrMapOvr>
  <p:transition xmlns:p14="http://schemas.microsoft.com/office/powerpoint/2010/main" spd="slow">
    <p:cut/>
  </p:transition>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a:srcRect/>
          <a:stretch>
            <a:fillRect/>
          </a:stretch>
        </a:blipFill>
        <a:effectLst/>
      </p:bgPr>
    </p:bg>
    <p:spTree>
      <p:nvGrpSpPr>
        <p:cNvPr id="1" name="Shape 91"/>
        <p:cNvGrpSpPr/>
        <p:nvPr/>
      </p:nvGrpSpPr>
      <p:grpSpPr>
        <a:xfrm>
          <a:off x="0" y="0"/>
          <a:ext cx="0" cy="0"/>
          <a:chOff x="0" y="0"/>
          <a:chExt cx="0" cy="0"/>
        </a:xfrm>
      </p:grpSpPr>
      <p:sp>
        <p:nvSpPr>
          <p:cNvPr id="92" name="Shape 92"/>
          <p:cNvSpPr txBox="1">
            <a:spLocks noGrp="1"/>
          </p:cNvSpPr>
          <p:nvPr>
            <p:ph type="body" idx="1"/>
          </p:nvPr>
        </p:nvSpPr>
        <p:spPr>
          <a:xfrm>
            <a:off x="409662" y="2082579"/>
            <a:ext cx="4410737" cy="4775420"/>
          </a:xfrm>
          <a:prstGeom prst="rect">
            <a:avLst/>
          </a:prstGeom>
        </p:spPr>
        <p:txBody>
          <a:bodyPr lIns="91425" tIns="91425" rIns="91425" bIns="91425" anchor="t" anchorCtr="0">
            <a:noAutofit/>
          </a:bodyPr>
          <a:lstStyle/>
          <a:p>
            <a:pPr marL="320040" lvl="0" indent="-320040" rtl="0">
              <a:spcBef>
                <a:spcPts val="1800"/>
              </a:spcBef>
              <a:buClr>
                <a:srgbClr val="FF6600"/>
              </a:buClr>
              <a:buSzPct val="100000"/>
              <a:buFont typeface="Wingdings" charset="2"/>
              <a:buChar char="§"/>
            </a:pPr>
            <a:r>
              <a:rPr lang="en-US" sz="2200" b="1" dirty="0"/>
              <a:t>Germ theory </a:t>
            </a:r>
          </a:p>
          <a:p>
            <a:pPr marL="685800" lvl="1" indent="-320040" rtl="0">
              <a:spcBef>
                <a:spcPts val="1200"/>
              </a:spcBef>
              <a:buClr>
                <a:schemeClr val="accent5">
                  <a:lumMod val="50000"/>
                </a:schemeClr>
              </a:buClr>
              <a:buSzPct val="100000"/>
              <a:buFont typeface="Wingdings" charset="2"/>
              <a:buChar char="§"/>
            </a:pPr>
            <a:r>
              <a:rPr lang="en-US" sz="2200" dirty="0"/>
              <a:t>Largely accepted towards late 19th century</a:t>
            </a:r>
          </a:p>
          <a:p>
            <a:pPr marL="685800" lvl="1" indent="-320040" rtl="0">
              <a:spcBef>
                <a:spcPts val="1200"/>
              </a:spcBef>
              <a:buClr>
                <a:schemeClr val="accent5">
                  <a:lumMod val="50000"/>
                </a:schemeClr>
              </a:buClr>
              <a:buSzPct val="100000"/>
              <a:buFont typeface="Wingdings" charset="2"/>
              <a:buChar char="§"/>
            </a:pPr>
            <a:r>
              <a:rPr lang="en-US" sz="2200" dirty="0"/>
              <a:t>Diseases are caused by microorganisms</a:t>
            </a:r>
          </a:p>
          <a:p>
            <a:pPr marL="320040" lvl="0" indent="-320040" rtl="0">
              <a:spcBef>
                <a:spcPts val="1800"/>
              </a:spcBef>
              <a:buClr>
                <a:srgbClr val="FF6600"/>
              </a:buClr>
              <a:buSzPct val="100000"/>
              <a:buFont typeface="Wingdings" charset="2"/>
              <a:buChar char="§"/>
            </a:pPr>
            <a:r>
              <a:rPr lang="en-US" sz="2200" dirty="0"/>
              <a:t>African “natives” seen as “reservoirs of disease”</a:t>
            </a:r>
          </a:p>
          <a:p>
            <a:pPr marL="685800" lvl="1" indent="-320040" rtl="0">
              <a:spcBef>
                <a:spcPts val="1200"/>
              </a:spcBef>
              <a:buClr>
                <a:schemeClr val="accent5">
                  <a:lumMod val="50000"/>
                </a:schemeClr>
              </a:buClr>
              <a:buSzPct val="100000"/>
              <a:buFont typeface="Wingdings" charset="2"/>
              <a:buChar char="§"/>
            </a:pPr>
            <a:r>
              <a:rPr lang="en-US" sz="2200" dirty="0"/>
              <a:t>Unsanitary practices became a primary health issue.</a:t>
            </a:r>
          </a:p>
          <a:p>
            <a:pPr lvl="0" rtl="0">
              <a:spcBef>
                <a:spcPts val="1200"/>
              </a:spcBef>
              <a:buNone/>
            </a:pPr>
            <a:endParaRPr sz="2000" dirty="0"/>
          </a:p>
          <a:p>
            <a:pPr marR="0" lvl="0" algn="l" rtl="0">
              <a:lnSpc>
                <a:spcPct val="100000"/>
              </a:lnSpc>
              <a:spcBef>
                <a:spcPts val="1200"/>
              </a:spcBef>
              <a:spcAft>
                <a:spcPts val="0"/>
              </a:spcAft>
              <a:buNone/>
            </a:pPr>
            <a:endParaRPr sz="1800" dirty="0"/>
          </a:p>
        </p:txBody>
      </p:sp>
      <p:sp>
        <p:nvSpPr>
          <p:cNvPr id="93" name="Shape 93"/>
          <p:cNvSpPr txBox="1">
            <a:spLocks noGrp="1"/>
          </p:cNvSpPr>
          <p:nvPr>
            <p:ph type="title"/>
          </p:nvPr>
        </p:nvSpPr>
        <p:spPr>
          <a:xfrm>
            <a:off x="322965" y="162757"/>
            <a:ext cx="8829299" cy="1374600"/>
          </a:xfrm>
          <a:prstGeom prst="rect">
            <a:avLst/>
          </a:prstGeom>
        </p:spPr>
        <p:txBody>
          <a:bodyPr lIns="91425" tIns="91425" rIns="91425" bIns="91425" anchor="t" anchorCtr="0">
            <a:noAutofit/>
          </a:bodyPr>
          <a:lstStyle/>
          <a:p>
            <a:pPr lvl="0" rtl="0">
              <a:spcBef>
                <a:spcPts val="0"/>
              </a:spcBef>
              <a:buNone/>
            </a:pPr>
            <a:r>
              <a:rPr lang="en-US" sz="4200" dirty="0" smtClean="0"/>
              <a:t>European Medicine</a:t>
            </a:r>
            <a:br>
              <a:rPr lang="en-US" sz="4200" dirty="0" smtClean="0"/>
            </a:br>
            <a:r>
              <a:rPr lang="en-US" sz="4200" dirty="0" smtClean="0"/>
              <a:t>in </a:t>
            </a:r>
            <a:r>
              <a:rPr lang="en-US" sz="4200" dirty="0"/>
              <a:t>Victorian Era</a:t>
            </a:r>
          </a:p>
        </p:txBody>
      </p:sp>
      <p:pic>
        <p:nvPicPr>
          <p:cNvPr id="94" name="Shape 94"/>
          <p:cNvPicPr preferRelativeResize="0"/>
          <p:nvPr/>
        </p:nvPicPr>
        <p:blipFill>
          <a:blip r:embed="rId4">
            <a:alphaModFix/>
          </a:blip>
          <a:stretch>
            <a:fillRect/>
          </a:stretch>
        </p:blipFill>
        <p:spPr>
          <a:xfrm>
            <a:off x="4953050" y="2281400"/>
            <a:ext cx="4117200" cy="2848275"/>
          </a:xfrm>
          <a:prstGeom prst="rect">
            <a:avLst/>
          </a:prstGeom>
          <a:noFill/>
          <a:ln>
            <a:noFill/>
          </a:ln>
        </p:spPr>
      </p:pic>
      <p:sp>
        <p:nvSpPr>
          <p:cNvPr id="95" name="Shape 95"/>
          <p:cNvSpPr txBox="1"/>
          <p:nvPr/>
        </p:nvSpPr>
        <p:spPr>
          <a:xfrm>
            <a:off x="4231025" y="5373225"/>
            <a:ext cx="3940799" cy="150000"/>
          </a:xfrm>
          <a:prstGeom prst="rect">
            <a:avLst/>
          </a:prstGeom>
          <a:noFill/>
          <a:ln>
            <a:noFill/>
          </a:ln>
        </p:spPr>
        <p:txBody>
          <a:bodyPr lIns="91425" tIns="91425" rIns="91425" bIns="91425" anchor="t" anchorCtr="0">
            <a:noAutofit/>
          </a:bodyPr>
          <a:lstStyle/>
          <a:p>
            <a:pPr lvl="0">
              <a:spcBef>
                <a:spcPts val="0"/>
              </a:spcBef>
              <a:buNone/>
            </a:pPr>
            <a:endParaRPr/>
          </a:p>
        </p:txBody>
      </p:sp>
    </p:spTree>
  </p:cSld>
  <p:clrMapOvr>
    <a:masterClrMapping/>
  </p:clrMapOvr>
  <p:transition xmlns:p14="http://schemas.microsoft.com/office/powerpoint/2010/main" spd="slow">
    <p:cut/>
  </p:transition>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a:srcRect/>
          <a:stretch>
            <a:fillRect/>
          </a:stretch>
        </a:blipFill>
        <a:effectLst/>
      </p:bgPr>
    </p:bg>
    <p:spTree>
      <p:nvGrpSpPr>
        <p:cNvPr id="1" name="Shape 100"/>
        <p:cNvGrpSpPr/>
        <p:nvPr/>
      </p:nvGrpSpPr>
      <p:grpSpPr>
        <a:xfrm>
          <a:off x="0" y="0"/>
          <a:ext cx="0" cy="0"/>
          <a:chOff x="0" y="0"/>
          <a:chExt cx="0" cy="0"/>
        </a:xfrm>
      </p:grpSpPr>
      <p:sp>
        <p:nvSpPr>
          <p:cNvPr id="101" name="Shape 101"/>
          <p:cNvSpPr txBox="1">
            <a:spLocks noGrp="1"/>
          </p:cNvSpPr>
          <p:nvPr>
            <p:ph type="body" idx="1"/>
          </p:nvPr>
        </p:nvSpPr>
        <p:spPr>
          <a:xfrm>
            <a:off x="413387" y="2040473"/>
            <a:ext cx="4881600" cy="4297500"/>
          </a:xfrm>
          <a:prstGeom prst="rect">
            <a:avLst/>
          </a:prstGeom>
        </p:spPr>
        <p:txBody>
          <a:bodyPr lIns="91425" tIns="91425" rIns="91425" bIns="91425" anchor="t" anchorCtr="0">
            <a:noAutofit/>
          </a:bodyPr>
          <a:lstStyle/>
          <a:p>
            <a:pPr marL="320040" lvl="0" indent="-320040" rtl="0">
              <a:spcBef>
                <a:spcPts val="1800"/>
              </a:spcBef>
              <a:buClr>
                <a:srgbClr val="FF6600"/>
              </a:buClr>
              <a:buSzPct val="100000"/>
              <a:buFont typeface="Wingdings" charset="2"/>
              <a:buChar char="§"/>
            </a:pPr>
            <a:r>
              <a:rPr lang="en-US" sz="2400" b="1" dirty="0">
                <a:solidFill>
                  <a:srgbClr val="000000"/>
                </a:solidFill>
              </a:rPr>
              <a:t>Patrick Manson</a:t>
            </a:r>
          </a:p>
          <a:p>
            <a:pPr marL="594360" lvl="1" indent="-320040" rtl="0">
              <a:spcBef>
                <a:spcPts val="600"/>
              </a:spcBef>
              <a:buClr>
                <a:schemeClr val="accent5">
                  <a:lumMod val="50000"/>
                </a:schemeClr>
              </a:buClr>
              <a:buSzPct val="100000"/>
              <a:buFont typeface="Wingdings" charset="2"/>
              <a:buChar char="§"/>
            </a:pPr>
            <a:r>
              <a:rPr lang="en-US" sz="2400" dirty="0"/>
              <a:t>Father of tropical medicine</a:t>
            </a:r>
          </a:p>
          <a:p>
            <a:pPr marL="594360" lvl="1" indent="-320040" rtl="0">
              <a:spcBef>
                <a:spcPts val="600"/>
              </a:spcBef>
              <a:buClr>
                <a:schemeClr val="accent5">
                  <a:lumMod val="50000"/>
                </a:schemeClr>
              </a:buClr>
              <a:buSzPct val="100000"/>
              <a:buFont typeface="Wingdings" charset="2"/>
              <a:buChar char="§"/>
            </a:pPr>
            <a:r>
              <a:rPr lang="en-US" sz="2400" dirty="0">
                <a:solidFill>
                  <a:schemeClr val="dk1"/>
                </a:solidFill>
              </a:rPr>
              <a:t>“I believe in the colonization of the world by the white race.”</a:t>
            </a:r>
          </a:p>
          <a:p>
            <a:pPr marL="320040" lvl="0" indent="-320040" rtl="0">
              <a:spcBef>
                <a:spcPts val="1800"/>
              </a:spcBef>
              <a:buClr>
                <a:srgbClr val="FF6600"/>
              </a:buClr>
              <a:buSzPct val="100000"/>
              <a:buFont typeface="Wingdings" charset="2"/>
              <a:buChar char="§"/>
            </a:pPr>
            <a:r>
              <a:rPr lang="en-US" sz="2400" b="1" dirty="0"/>
              <a:t>Liverpool School of Tropical Medicine </a:t>
            </a:r>
            <a:r>
              <a:rPr lang="en-US" sz="2400" dirty="0"/>
              <a:t>(LSTM) - 1898</a:t>
            </a:r>
          </a:p>
          <a:p>
            <a:pPr marL="685800" lvl="1" indent="-320040" rtl="0">
              <a:spcBef>
                <a:spcPts val="600"/>
              </a:spcBef>
              <a:buClr>
                <a:schemeClr val="accent5">
                  <a:lumMod val="50000"/>
                </a:schemeClr>
              </a:buClr>
              <a:buSzPct val="100000"/>
              <a:buFont typeface="Wingdings" charset="2"/>
              <a:buChar char="§"/>
            </a:pPr>
            <a:r>
              <a:rPr lang="en-US" sz="2400" dirty="0"/>
              <a:t>First institution devoted towards studying tropical medicine</a:t>
            </a:r>
          </a:p>
          <a:p>
            <a:pPr marL="320040" marR="0" lvl="0" indent="-320040" algn="l" rtl="0">
              <a:lnSpc>
                <a:spcPct val="100000"/>
              </a:lnSpc>
              <a:spcBef>
                <a:spcPts val="1800"/>
              </a:spcBef>
              <a:spcAft>
                <a:spcPts val="0"/>
              </a:spcAft>
              <a:buClr>
                <a:srgbClr val="FF6600"/>
              </a:buClr>
              <a:buFont typeface="Wingdings" charset="2"/>
              <a:buChar char="§"/>
            </a:pPr>
            <a:endParaRPr sz="1800" dirty="0"/>
          </a:p>
        </p:txBody>
      </p:sp>
      <p:sp>
        <p:nvSpPr>
          <p:cNvPr id="102" name="Shape 102"/>
          <p:cNvSpPr txBox="1">
            <a:spLocks noGrp="1"/>
          </p:cNvSpPr>
          <p:nvPr>
            <p:ph type="title"/>
          </p:nvPr>
        </p:nvSpPr>
        <p:spPr>
          <a:xfrm>
            <a:off x="351937" y="164317"/>
            <a:ext cx="8229600" cy="1244100"/>
          </a:xfrm>
          <a:prstGeom prst="rect">
            <a:avLst/>
          </a:prstGeom>
        </p:spPr>
        <p:txBody>
          <a:bodyPr lIns="91425" tIns="91425" rIns="91425" bIns="91425" anchor="t" anchorCtr="0">
            <a:noAutofit/>
          </a:bodyPr>
          <a:lstStyle/>
          <a:p>
            <a:pPr lvl="0" rtl="0">
              <a:spcBef>
                <a:spcPts val="0"/>
              </a:spcBef>
              <a:buNone/>
            </a:pPr>
            <a:r>
              <a:rPr lang="en-US" sz="4200" dirty="0"/>
              <a:t>History of Tropical Medicine: 1890s</a:t>
            </a:r>
          </a:p>
          <a:p>
            <a:pPr lvl="0">
              <a:spcBef>
                <a:spcPts val="0"/>
              </a:spcBef>
              <a:buNone/>
            </a:pPr>
            <a:endParaRPr sz="4200" dirty="0"/>
          </a:p>
        </p:txBody>
      </p:sp>
      <p:pic>
        <p:nvPicPr>
          <p:cNvPr id="103" name="Shape 103"/>
          <p:cNvPicPr preferRelativeResize="0"/>
          <p:nvPr/>
        </p:nvPicPr>
        <p:blipFill>
          <a:blip r:embed="rId4">
            <a:alphaModFix/>
          </a:blip>
          <a:stretch>
            <a:fillRect/>
          </a:stretch>
        </p:blipFill>
        <p:spPr>
          <a:xfrm>
            <a:off x="5728029" y="1965363"/>
            <a:ext cx="3164849" cy="4194100"/>
          </a:xfrm>
          <a:prstGeom prst="rect">
            <a:avLst/>
          </a:prstGeom>
          <a:noFill/>
          <a:ln>
            <a:noFill/>
          </a:ln>
        </p:spPr>
      </p:pic>
    </p:spTree>
  </p:cSld>
  <p:clrMapOvr>
    <a:masterClrMapping/>
  </p:clrMapOvr>
  <p:transition xmlns:p14="http://schemas.microsoft.com/office/powerpoint/2010/main" spd="slow">
    <p:cut/>
  </p:transition>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a:srcRect/>
          <a:stretch>
            <a:fillRect/>
          </a:stretch>
        </a:blipFill>
        <a:effectLst/>
      </p:bgPr>
    </p:bg>
    <p:spTree>
      <p:nvGrpSpPr>
        <p:cNvPr id="1" name="Shape 108"/>
        <p:cNvGrpSpPr/>
        <p:nvPr/>
      </p:nvGrpSpPr>
      <p:grpSpPr>
        <a:xfrm>
          <a:off x="0" y="0"/>
          <a:ext cx="0" cy="0"/>
          <a:chOff x="0" y="0"/>
          <a:chExt cx="0" cy="0"/>
        </a:xfrm>
      </p:grpSpPr>
      <p:sp>
        <p:nvSpPr>
          <p:cNvPr id="109" name="Shape 109"/>
          <p:cNvSpPr txBox="1">
            <a:spLocks noGrp="1"/>
          </p:cNvSpPr>
          <p:nvPr>
            <p:ph type="body" idx="1"/>
          </p:nvPr>
        </p:nvSpPr>
        <p:spPr>
          <a:xfrm>
            <a:off x="361759" y="1983865"/>
            <a:ext cx="3803139" cy="4667099"/>
          </a:xfrm>
          <a:prstGeom prst="rect">
            <a:avLst/>
          </a:prstGeom>
        </p:spPr>
        <p:txBody>
          <a:bodyPr lIns="91425" tIns="91425" rIns="91425" bIns="91425" anchor="t" anchorCtr="0">
            <a:noAutofit/>
          </a:bodyPr>
          <a:lstStyle/>
          <a:p>
            <a:pPr marL="320040" lvl="0" indent="-320040" rtl="0">
              <a:spcBef>
                <a:spcPts val="1800"/>
              </a:spcBef>
              <a:buClr>
                <a:srgbClr val="FF6600"/>
              </a:buClr>
              <a:buSzPct val="100000"/>
              <a:buFont typeface="Wingdings" charset="2"/>
              <a:buChar char="§"/>
            </a:pPr>
            <a:r>
              <a:rPr lang="en-US" sz="1800" dirty="0"/>
              <a:t>LSTM - 1899 Ronald Ross malaria expedition to Sierra Leone </a:t>
            </a:r>
          </a:p>
          <a:p>
            <a:pPr marL="685800" lvl="1" indent="-320040" rtl="0">
              <a:spcBef>
                <a:spcPts val="1200"/>
              </a:spcBef>
              <a:buClr>
                <a:schemeClr val="accent5">
                  <a:lumMod val="50000"/>
                </a:schemeClr>
              </a:buClr>
              <a:buSzPct val="100000"/>
              <a:buFont typeface="Wingdings" charset="2"/>
              <a:buChar char="§"/>
            </a:pPr>
            <a:r>
              <a:rPr lang="en-US" sz="1800" dirty="0">
                <a:solidFill>
                  <a:schemeClr val="dk1"/>
                </a:solidFill>
              </a:rPr>
              <a:t>Announced African children’s blood contained malarial parasite</a:t>
            </a:r>
          </a:p>
          <a:p>
            <a:pPr marL="685800" lvl="1" indent="-320040" rtl="0">
              <a:spcBef>
                <a:spcPts val="1200"/>
              </a:spcBef>
              <a:buClr>
                <a:schemeClr val="accent5">
                  <a:lumMod val="50000"/>
                </a:schemeClr>
              </a:buClr>
              <a:buSzPct val="100000"/>
              <a:buFont typeface="Wingdings" charset="2"/>
              <a:buChar char="§"/>
            </a:pPr>
            <a:r>
              <a:rPr lang="en-US" sz="1800" dirty="0">
                <a:solidFill>
                  <a:schemeClr val="dk1"/>
                </a:solidFill>
              </a:rPr>
              <a:t>After biting children, mosquitoes would deliver disease to Europeans </a:t>
            </a:r>
          </a:p>
          <a:p>
            <a:pPr marL="320040" lvl="0" indent="-320040" rtl="0">
              <a:spcBef>
                <a:spcPts val="1800"/>
              </a:spcBef>
              <a:buClr>
                <a:srgbClr val="FF6600"/>
              </a:buClr>
              <a:buSzPct val="100000"/>
              <a:buFont typeface="Wingdings" charset="2"/>
              <a:buChar char="§"/>
            </a:pPr>
            <a:r>
              <a:rPr lang="en-US" sz="1800" dirty="0">
                <a:solidFill>
                  <a:schemeClr val="dk1"/>
                </a:solidFill>
              </a:rPr>
              <a:t>Medical suggestions:</a:t>
            </a:r>
          </a:p>
          <a:p>
            <a:pPr marL="594360" lvl="1" indent="-320040" rtl="0">
              <a:spcBef>
                <a:spcPts val="1200"/>
              </a:spcBef>
              <a:buClr>
                <a:schemeClr val="accent5">
                  <a:lumMod val="50000"/>
                </a:schemeClr>
              </a:buClr>
              <a:buSzPct val="100000"/>
              <a:buFont typeface="Wingdings" charset="2"/>
              <a:buChar char="§"/>
            </a:pPr>
            <a:r>
              <a:rPr lang="en-US" sz="1800" dirty="0">
                <a:solidFill>
                  <a:schemeClr val="dk1"/>
                </a:solidFill>
              </a:rPr>
              <a:t>Europeans should be segregated at least half a mile from indigenous dwellings. </a:t>
            </a:r>
          </a:p>
          <a:p>
            <a:pPr marL="320040" lvl="0" indent="-320040">
              <a:spcBef>
                <a:spcPts val="1800"/>
              </a:spcBef>
              <a:buClr>
                <a:srgbClr val="FF6600"/>
              </a:buClr>
              <a:buFont typeface="Wingdings" charset="2"/>
              <a:buChar char="§"/>
            </a:pPr>
            <a:endParaRPr sz="1800" dirty="0">
              <a:solidFill>
                <a:schemeClr val="dk1"/>
              </a:solidFill>
            </a:endParaRPr>
          </a:p>
        </p:txBody>
      </p:sp>
      <p:sp>
        <p:nvSpPr>
          <p:cNvPr id="111" name="Shape 111"/>
          <p:cNvSpPr txBox="1"/>
          <p:nvPr/>
        </p:nvSpPr>
        <p:spPr>
          <a:xfrm>
            <a:off x="4922150" y="5372350"/>
            <a:ext cx="3451500" cy="135000"/>
          </a:xfrm>
          <a:prstGeom prst="rect">
            <a:avLst/>
          </a:prstGeom>
          <a:noFill/>
          <a:ln>
            <a:noFill/>
          </a:ln>
        </p:spPr>
        <p:txBody>
          <a:bodyPr lIns="91425" tIns="91425" rIns="91425" bIns="91425" anchor="t" anchorCtr="0">
            <a:noAutofit/>
          </a:bodyPr>
          <a:lstStyle/>
          <a:p>
            <a:pPr lvl="0">
              <a:spcBef>
                <a:spcPts val="0"/>
              </a:spcBef>
              <a:buNone/>
            </a:pPr>
            <a:endParaRPr/>
          </a:p>
        </p:txBody>
      </p:sp>
      <p:sp>
        <p:nvSpPr>
          <p:cNvPr id="8" name="Shape 102"/>
          <p:cNvSpPr txBox="1">
            <a:spLocks noGrp="1"/>
          </p:cNvSpPr>
          <p:nvPr>
            <p:ph type="title"/>
          </p:nvPr>
        </p:nvSpPr>
        <p:spPr>
          <a:xfrm>
            <a:off x="351937" y="164317"/>
            <a:ext cx="8229600" cy="1244100"/>
          </a:xfrm>
          <a:prstGeom prst="rect">
            <a:avLst/>
          </a:prstGeom>
        </p:spPr>
        <p:txBody>
          <a:bodyPr lIns="91425" tIns="91425" rIns="91425" bIns="91425" anchor="t" anchorCtr="0">
            <a:noAutofit/>
          </a:bodyPr>
          <a:lstStyle/>
          <a:p>
            <a:pPr lvl="0" rtl="0">
              <a:spcBef>
                <a:spcPts val="0"/>
              </a:spcBef>
              <a:buNone/>
            </a:pPr>
            <a:r>
              <a:rPr lang="en-US" sz="4200" dirty="0"/>
              <a:t>History of Tropical Medicine: </a:t>
            </a:r>
            <a:r>
              <a:rPr lang="en-US" sz="4200" dirty="0" smtClean="0"/>
              <a:t>1899</a:t>
            </a:r>
            <a:endParaRPr lang="en-US" sz="4200" dirty="0"/>
          </a:p>
          <a:p>
            <a:pPr lvl="0">
              <a:spcBef>
                <a:spcPts val="0"/>
              </a:spcBef>
              <a:buNone/>
            </a:pPr>
            <a:endParaRPr sz="4200" dirty="0"/>
          </a:p>
        </p:txBody>
      </p:sp>
      <p:pic>
        <p:nvPicPr>
          <p:cNvPr id="2" name="Picture 1" descr="iStock_000012754394_Large.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061272" y="1983865"/>
            <a:ext cx="5082727" cy="3388485"/>
          </a:xfrm>
          <a:prstGeom prst="rect">
            <a:avLst/>
          </a:prstGeom>
        </p:spPr>
      </p:pic>
    </p:spTree>
  </p:cSld>
  <p:clrMapOvr>
    <a:masterClrMapping/>
  </p:clrMapOvr>
  <p:transition xmlns:p14="http://schemas.microsoft.com/office/powerpoint/2010/main" spd="slow">
    <p:cut/>
  </p:transition>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a:srcRect/>
          <a:stretch>
            <a:fillRect/>
          </a:stretch>
        </a:blipFill>
        <a:effectLst/>
      </p:bgPr>
    </p:bg>
    <p:spTree>
      <p:nvGrpSpPr>
        <p:cNvPr id="1" name="Shape 117"/>
        <p:cNvGrpSpPr/>
        <p:nvPr/>
      </p:nvGrpSpPr>
      <p:grpSpPr>
        <a:xfrm>
          <a:off x="0" y="0"/>
          <a:ext cx="0" cy="0"/>
          <a:chOff x="0" y="0"/>
          <a:chExt cx="0" cy="0"/>
        </a:xfrm>
      </p:grpSpPr>
      <p:sp>
        <p:nvSpPr>
          <p:cNvPr id="118" name="Shape 118"/>
          <p:cNvSpPr txBox="1">
            <a:spLocks noGrp="1"/>
          </p:cNvSpPr>
          <p:nvPr>
            <p:ph type="body" idx="1"/>
          </p:nvPr>
        </p:nvSpPr>
        <p:spPr>
          <a:xfrm>
            <a:off x="351937" y="2027954"/>
            <a:ext cx="8123362" cy="4369846"/>
          </a:xfrm>
          <a:prstGeom prst="rect">
            <a:avLst/>
          </a:prstGeom>
        </p:spPr>
        <p:txBody>
          <a:bodyPr lIns="91425" tIns="91425" rIns="91425" bIns="91425" anchor="t" anchorCtr="0">
            <a:noAutofit/>
          </a:bodyPr>
          <a:lstStyle/>
          <a:p>
            <a:pPr marL="320040" lvl="0" indent="-320040" rtl="0">
              <a:spcBef>
                <a:spcPts val="1800"/>
              </a:spcBef>
              <a:buClr>
                <a:srgbClr val="FF6600"/>
              </a:buClr>
              <a:buSzPct val="100000"/>
              <a:buFont typeface="Wingdings" charset="2"/>
              <a:buChar char="§"/>
            </a:pPr>
            <a:r>
              <a:rPr lang="en-US" sz="2400" dirty="0"/>
              <a:t>Tropical medicine focused on the health of European: </a:t>
            </a:r>
          </a:p>
          <a:p>
            <a:pPr marL="685800" lvl="1" indent="-320040" rtl="0">
              <a:spcBef>
                <a:spcPts val="600"/>
              </a:spcBef>
              <a:buClr>
                <a:schemeClr val="accent5">
                  <a:lumMod val="50000"/>
                </a:schemeClr>
              </a:buClr>
              <a:buSzPct val="100000"/>
              <a:buFont typeface="Wingdings" charset="2"/>
              <a:buChar char="§"/>
            </a:pPr>
            <a:r>
              <a:rPr lang="en-US" sz="2400" dirty="0"/>
              <a:t>Settlers</a:t>
            </a:r>
          </a:p>
          <a:p>
            <a:pPr marL="685800" lvl="1" indent="-320040" rtl="0">
              <a:spcBef>
                <a:spcPts val="600"/>
              </a:spcBef>
              <a:buClr>
                <a:schemeClr val="accent5">
                  <a:lumMod val="50000"/>
                </a:schemeClr>
              </a:buClr>
              <a:buSzPct val="100000"/>
              <a:buFont typeface="Wingdings" charset="2"/>
              <a:buChar char="§"/>
            </a:pPr>
            <a:r>
              <a:rPr lang="en-US" sz="2400" dirty="0"/>
              <a:t>Administrators </a:t>
            </a:r>
          </a:p>
          <a:p>
            <a:pPr marL="685800" lvl="1" indent="-320040" rtl="0">
              <a:spcBef>
                <a:spcPts val="600"/>
              </a:spcBef>
              <a:buClr>
                <a:schemeClr val="accent5">
                  <a:lumMod val="50000"/>
                </a:schemeClr>
              </a:buClr>
              <a:buSzPct val="100000"/>
              <a:buFont typeface="Wingdings" charset="2"/>
              <a:buChar char="§"/>
            </a:pPr>
            <a:r>
              <a:rPr lang="en-US" sz="2400" dirty="0"/>
              <a:t>Missionaries </a:t>
            </a:r>
          </a:p>
          <a:p>
            <a:pPr marL="685800" lvl="1" indent="-320040" rtl="0">
              <a:spcBef>
                <a:spcPts val="600"/>
              </a:spcBef>
              <a:buClr>
                <a:schemeClr val="accent5">
                  <a:lumMod val="50000"/>
                </a:schemeClr>
              </a:buClr>
              <a:buSzPct val="100000"/>
              <a:buFont typeface="Wingdings" charset="2"/>
              <a:buChar char="§"/>
            </a:pPr>
            <a:r>
              <a:rPr lang="en-US" sz="2400" dirty="0"/>
              <a:t>Soldiers</a:t>
            </a:r>
          </a:p>
          <a:p>
            <a:pPr marL="320040" lvl="0" indent="-320040" rtl="0">
              <a:spcBef>
                <a:spcPts val="1800"/>
              </a:spcBef>
              <a:buClr>
                <a:srgbClr val="FF6600"/>
              </a:buClr>
              <a:buSzPct val="100000"/>
              <a:buFont typeface="Wingdings" charset="2"/>
              <a:buChar char="§"/>
            </a:pPr>
            <a:r>
              <a:rPr lang="en-US" sz="2400" dirty="0"/>
              <a:t>Little concern of the health of indigenous populations</a:t>
            </a:r>
          </a:p>
          <a:p>
            <a:pPr marL="685800" lvl="1" indent="-320040" rtl="0">
              <a:spcBef>
                <a:spcPts val="600"/>
              </a:spcBef>
              <a:buClr>
                <a:schemeClr val="accent5">
                  <a:lumMod val="50000"/>
                </a:schemeClr>
              </a:buClr>
              <a:buSzPct val="100000"/>
              <a:buFont typeface="Wingdings" charset="2"/>
              <a:buChar char="§"/>
            </a:pPr>
            <a:r>
              <a:rPr lang="en-US" sz="2400" dirty="0"/>
              <a:t>The historical origin of “neglect” </a:t>
            </a:r>
            <a:r>
              <a:rPr lang="en-US" sz="2400" dirty="0" err="1"/>
              <a:t>vis</a:t>
            </a:r>
            <a:r>
              <a:rPr lang="en-US" sz="2400" dirty="0"/>
              <a:t>-a-</a:t>
            </a:r>
            <a:r>
              <a:rPr lang="en-US" sz="2400" dirty="0" err="1"/>
              <a:t>vis</a:t>
            </a:r>
            <a:r>
              <a:rPr lang="en-US" sz="2400" dirty="0"/>
              <a:t> neglected tropical diseases</a:t>
            </a:r>
          </a:p>
          <a:p>
            <a:pPr marL="320040" marR="0" lvl="0" indent="-320040" algn="l" rtl="0">
              <a:lnSpc>
                <a:spcPct val="100000"/>
              </a:lnSpc>
              <a:spcBef>
                <a:spcPts val="1800"/>
              </a:spcBef>
              <a:spcAft>
                <a:spcPts val="0"/>
              </a:spcAft>
              <a:buClr>
                <a:srgbClr val="FF6600"/>
              </a:buClr>
              <a:buFont typeface="Wingdings" charset="2"/>
              <a:buChar char="§"/>
            </a:pPr>
            <a:endParaRPr dirty="0"/>
          </a:p>
        </p:txBody>
      </p:sp>
      <p:sp>
        <p:nvSpPr>
          <p:cNvPr id="120" name="Shape 120"/>
          <p:cNvSpPr txBox="1"/>
          <p:nvPr/>
        </p:nvSpPr>
        <p:spPr>
          <a:xfrm>
            <a:off x="3730425" y="5615050"/>
            <a:ext cx="4322999" cy="194999"/>
          </a:xfrm>
          <a:prstGeom prst="rect">
            <a:avLst/>
          </a:prstGeom>
          <a:noFill/>
          <a:ln>
            <a:noFill/>
          </a:ln>
        </p:spPr>
        <p:txBody>
          <a:bodyPr lIns="91425" tIns="91425" rIns="91425" bIns="91425" anchor="t" anchorCtr="0">
            <a:noAutofit/>
          </a:bodyPr>
          <a:lstStyle/>
          <a:p>
            <a:pPr lvl="0">
              <a:spcBef>
                <a:spcPts val="0"/>
              </a:spcBef>
              <a:buNone/>
            </a:pPr>
            <a:endParaRPr/>
          </a:p>
        </p:txBody>
      </p:sp>
      <p:sp>
        <p:nvSpPr>
          <p:cNvPr id="7" name="Shape 102"/>
          <p:cNvSpPr txBox="1">
            <a:spLocks noGrp="1"/>
          </p:cNvSpPr>
          <p:nvPr>
            <p:ph type="title"/>
          </p:nvPr>
        </p:nvSpPr>
        <p:spPr>
          <a:xfrm>
            <a:off x="351937" y="164317"/>
            <a:ext cx="8229600" cy="1244100"/>
          </a:xfrm>
          <a:prstGeom prst="rect">
            <a:avLst/>
          </a:prstGeom>
        </p:spPr>
        <p:txBody>
          <a:bodyPr lIns="91425" tIns="91425" rIns="91425" bIns="91425" anchor="t" anchorCtr="0">
            <a:noAutofit/>
          </a:bodyPr>
          <a:lstStyle/>
          <a:p>
            <a:pPr lvl="0" rtl="0">
              <a:spcBef>
                <a:spcPts val="0"/>
              </a:spcBef>
              <a:buNone/>
            </a:pPr>
            <a:r>
              <a:rPr lang="en-US" sz="4200" dirty="0"/>
              <a:t>History of Tropical Medicine: </a:t>
            </a:r>
            <a:r>
              <a:rPr lang="en-US" sz="4200" dirty="0" smtClean="0"/>
              <a:t>1900-1918</a:t>
            </a:r>
            <a:endParaRPr lang="en-US" sz="4200" dirty="0"/>
          </a:p>
          <a:p>
            <a:pPr lvl="0">
              <a:spcBef>
                <a:spcPts val="0"/>
              </a:spcBef>
              <a:buNone/>
            </a:pPr>
            <a:endParaRPr sz="4200" dirty="0"/>
          </a:p>
        </p:txBody>
      </p:sp>
    </p:spTree>
  </p:cSld>
  <p:clrMapOvr>
    <a:masterClrMapping/>
  </p:clrMapOvr>
  <p:transition xmlns:p14="http://schemas.microsoft.com/office/powerpoint/2010/main" spd="slow">
    <p:cut/>
  </p:transition>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a:srcRect/>
          <a:stretch>
            <a:fillRect/>
          </a:stretch>
        </a:blipFill>
        <a:effectLst/>
      </p:bgPr>
    </p:bg>
    <p:spTree>
      <p:nvGrpSpPr>
        <p:cNvPr id="1" name="Shape 125"/>
        <p:cNvGrpSpPr/>
        <p:nvPr/>
      </p:nvGrpSpPr>
      <p:grpSpPr>
        <a:xfrm>
          <a:off x="0" y="0"/>
          <a:ext cx="0" cy="0"/>
          <a:chOff x="0" y="0"/>
          <a:chExt cx="0" cy="0"/>
        </a:xfrm>
      </p:grpSpPr>
      <p:sp>
        <p:nvSpPr>
          <p:cNvPr id="126" name="Shape 126"/>
          <p:cNvSpPr txBox="1">
            <a:spLocks noGrp="1"/>
          </p:cNvSpPr>
          <p:nvPr>
            <p:ph type="body" idx="1"/>
          </p:nvPr>
        </p:nvSpPr>
        <p:spPr>
          <a:xfrm>
            <a:off x="351937" y="1932360"/>
            <a:ext cx="4632286" cy="4816040"/>
          </a:xfrm>
          <a:prstGeom prst="rect">
            <a:avLst/>
          </a:prstGeom>
        </p:spPr>
        <p:txBody>
          <a:bodyPr lIns="91425" tIns="91425" rIns="91425" bIns="91425" anchor="t" anchorCtr="0">
            <a:noAutofit/>
          </a:bodyPr>
          <a:lstStyle/>
          <a:p>
            <a:pPr marL="320040" lvl="0" indent="-320040" rtl="0">
              <a:spcBef>
                <a:spcPts val="600"/>
              </a:spcBef>
              <a:buClr>
                <a:srgbClr val="FF6600"/>
              </a:buClr>
              <a:buSzPct val="100000"/>
              <a:buFont typeface="Wingdings" charset="2"/>
              <a:buChar char="§"/>
            </a:pPr>
            <a:r>
              <a:rPr lang="en-US" sz="1800" dirty="0"/>
              <a:t>Rise of public health in Europe and US</a:t>
            </a:r>
          </a:p>
          <a:p>
            <a:pPr marL="685800" lvl="1" indent="-320040" rtl="0">
              <a:buClr>
                <a:schemeClr val="accent5">
                  <a:lumMod val="50000"/>
                </a:schemeClr>
              </a:buClr>
              <a:buSzPct val="100000"/>
              <a:buFont typeface="Wingdings" charset="2"/>
              <a:buChar char="§"/>
            </a:pPr>
            <a:r>
              <a:rPr lang="en-US" sz="1800" dirty="0"/>
              <a:t>Emphasis on sanitation and hygiene </a:t>
            </a:r>
          </a:p>
          <a:p>
            <a:pPr marL="320040" lvl="0" indent="-320040" rtl="0">
              <a:spcBef>
                <a:spcPts val="600"/>
              </a:spcBef>
              <a:buClr>
                <a:srgbClr val="FF6600"/>
              </a:buClr>
              <a:buSzPct val="100000"/>
              <a:buFont typeface="Wingdings" charset="2"/>
              <a:buChar char="§"/>
            </a:pPr>
            <a:r>
              <a:rPr lang="en-US" sz="1800" b="1" dirty="0"/>
              <a:t>Horizontal hygiene</a:t>
            </a:r>
            <a:r>
              <a:rPr lang="en-US" sz="1800" dirty="0"/>
              <a:t> in Europe </a:t>
            </a:r>
          </a:p>
          <a:p>
            <a:pPr marL="685800" lvl="1" indent="-320040" rtl="0">
              <a:buClr>
                <a:schemeClr val="accent5">
                  <a:lumMod val="50000"/>
                </a:schemeClr>
              </a:buClr>
              <a:buSzPct val="100000"/>
              <a:buFont typeface="Wingdings" charset="2"/>
              <a:buChar char="§"/>
            </a:pPr>
            <a:r>
              <a:rPr lang="en-US" sz="1800" dirty="0"/>
              <a:t>Public health improvements designed to address</a:t>
            </a:r>
            <a:r>
              <a:rPr lang="en-US" sz="1800" u="sng" dirty="0"/>
              <a:t> numerous </a:t>
            </a:r>
            <a:r>
              <a:rPr lang="en-US" sz="1800" dirty="0"/>
              <a:t>diseases</a:t>
            </a:r>
          </a:p>
          <a:p>
            <a:pPr marL="320040" lvl="0" indent="-320040" rtl="0">
              <a:spcBef>
                <a:spcPts val="600"/>
              </a:spcBef>
              <a:buClr>
                <a:srgbClr val="FF6600"/>
              </a:buClr>
              <a:buSzPct val="100000"/>
              <a:buFont typeface="Wingdings" charset="2"/>
              <a:buChar char="§"/>
            </a:pPr>
            <a:r>
              <a:rPr lang="en-US" sz="1800" b="1" dirty="0"/>
              <a:t>Vertical hygiene </a:t>
            </a:r>
            <a:r>
              <a:rPr lang="en-US" sz="1800" dirty="0"/>
              <a:t>in Africa </a:t>
            </a:r>
          </a:p>
          <a:p>
            <a:pPr marL="685800" lvl="1" indent="-320040" rtl="0">
              <a:buClr>
                <a:schemeClr val="accent5">
                  <a:lumMod val="50000"/>
                </a:schemeClr>
              </a:buClr>
              <a:buSzPct val="100000"/>
              <a:buFont typeface="Wingdings" charset="2"/>
              <a:buChar char="§"/>
            </a:pPr>
            <a:r>
              <a:rPr lang="en-US" sz="1800" dirty="0">
                <a:solidFill>
                  <a:schemeClr val="dk1"/>
                </a:solidFill>
              </a:rPr>
              <a:t>Public health improvements targeting </a:t>
            </a:r>
            <a:r>
              <a:rPr lang="en-US" sz="1800" u="sng" dirty="0" smtClean="0">
                <a:solidFill>
                  <a:schemeClr val="dk1"/>
                </a:solidFill>
              </a:rPr>
              <a:t>single</a:t>
            </a:r>
            <a:r>
              <a:rPr lang="en-US" sz="1800" dirty="0" smtClean="0">
                <a:solidFill>
                  <a:schemeClr val="dk1"/>
                </a:solidFill>
              </a:rPr>
              <a:t> diseases – Malaria</a:t>
            </a:r>
            <a:endParaRPr lang="en-US" sz="1800" dirty="0">
              <a:solidFill>
                <a:schemeClr val="dk1"/>
              </a:solidFill>
            </a:endParaRPr>
          </a:p>
          <a:p>
            <a:pPr marL="685800" lvl="1" indent="-320040" rtl="0">
              <a:buClr>
                <a:schemeClr val="accent5">
                  <a:lumMod val="50000"/>
                </a:schemeClr>
              </a:buClr>
              <a:buSzPct val="100000"/>
              <a:buFont typeface="Wingdings" charset="2"/>
              <a:buChar char="§"/>
            </a:pPr>
            <a:r>
              <a:rPr lang="en-US" sz="1800" dirty="0">
                <a:solidFill>
                  <a:schemeClr val="dk1"/>
                </a:solidFill>
              </a:rPr>
              <a:t>Focused on preventing malaria in Europeans </a:t>
            </a:r>
          </a:p>
          <a:p>
            <a:pPr marL="685800" lvl="1" indent="-320040">
              <a:buClr>
                <a:schemeClr val="accent5">
                  <a:lumMod val="50000"/>
                </a:schemeClr>
              </a:buClr>
              <a:buSzPct val="100000"/>
              <a:buFont typeface="Wingdings" charset="2"/>
              <a:buChar char="§"/>
            </a:pPr>
            <a:r>
              <a:rPr lang="en-US" sz="1800" dirty="0">
                <a:solidFill>
                  <a:schemeClr val="dk1"/>
                </a:solidFill>
              </a:rPr>
              <a:t>One effect for this disease control campaign was to increase dependence of colonial territories on external medical expertise and resources</a:t>
            </a:r>
          </a:p>
        </p:txBody>
      </p:sp>
      <p:pic>
        <p:nvPicPr>
          <p:cNvPr id="128" name="Shape 128"/>
          <p:cNvPicPr preferRelativeResize="0"/>
          <p:nvPr/>
        </p:nvPicPr>
        <p:blipFill>
          <a:blip r:embed="rId4">
            <a:alphaModFix/>
          </a:blip>
          <a:stretch>
            <a:fillRect/>
          </a:stretch>
        </p:blipFill>
        <p:spPr>
          <a:xfrm>
            <a:off x="5063130" y="2465955"/>
            <a:ext cx="4080870" cy="2713772"/>
          </a:xfrm>
          <a:prstGeom prst="rect">
            <a:avLst/>
          </a:prstGeom>
          <a:noFill/>
          <a:ln>
            <a:noFill/>
          </a:ln>
        </p:spPr>
      </p:pic>
      <p:sp>
        <p:nvSpPr>
          <p:cNvPr id="5" name="Shape 102"/>
          <p:cNvSpPr txBox="1">
            <a:spLocks noGrp="1"/>
          </p:cNvSpPr>
          <p:nvPr>
            <p:ph type="title"/>
          </p:nvPr>
        </p:nvSpPr>
        <p:spPr>
          <a:xfrm>
            <a:off x="351937" y="164317"/>
            <a:ext cx="8229600" cy="1244100"/>
          </a:xfrm>
          <a:prstGeom prst="rect">
            <a:avLst/>
          </a:prstGeom>
        </p:spPr>
        <p:txBody>
          <a:bodyPr lIns="91425" tIns="91425" rIns="91425" bIns="91425" anchor="t" anchorCtr="0">
            <a:noAutofit/>
          </a:bodyPr>
          <a:lstStyle/>
          <a:p>
            <a:pPr lvl="0" rtl="0">
              <a:spcBef>
                <a:spcPts val="0"/>
              </a:spcBef>
              <a:buNone/>
            </a:pPr>
            <a:r>
              <a:rPr lang="en-US" sz="4200" dirty="0"/>
              <a:t>History of Tropical Medicine: </a:t>
            </a:r>
            <a:r>
              <a:rPr lang="en-US" sz="4200" dirty="0" smtClean="0"/>
              <a:t>1919-1939</a:t>
            </a:r>
            <a:endParaRPr lang="en-US" sz="4200" dirty="0"/>
          </a:p>
          <a:p>
            <a:pPr lvl="0">
              <a:spcBef>
                <a:spcPts val="0"/>
              </a:spcBef>
              <a:buNone/>
            </a:pPr>
            <a:endParaRPr sz="4200" dirty="0"/>
          </a:p>
        </p:txBody>
      </p:sp>
    </p:spTree>
  </p:cSld>
  <p:clrMapOvr>
    <a:masterClrMapping/>
  </p:clrMapOvr>
  <p:transition xmlns:p14="http://schemas.microsoft.com/office/powerpoint/2010/main" spd="slow">
    <p:cut/>
  </p:transition>
</p:sld>
</file>

<file path=ppt/theme/theme1.xml><?xml version="1.0" encoding="utf-8"?>
<a:theme xmlns:a="http://schemas.openxmlformats.org/drawingml/2006/main" name="Countdown_to_Zero_Template-2">
  <a:themeElements>
    <a:clrScheme name="Default Design 1">
      <a:dk1>
        <a:srgbClr val="000000"/>
      </a:dk1>
      <a:lt1>
        <a:srgbClr val="FFFFFF"/>
      </a:lt1>
      <a:dk2>
        <a:srgbClr val="000000"/>
      </a:dk2>
      <a:lt2>
        <a:srgbClr val="808080"/>
      </a:lt2>
      <a:accent1>
        <a:srgbClr val="FF9933"/>
      </a:accent1>
      <a:accent2>
        <a:srgbClr val="DBA215"/>
      </a:accent2>
      <a:accent3>
        <a:srgbClr val="FFFFFF"/>
      </a:accent3>
      <a:accent4>
        <a:srgbClr val="000000"/>
      </a:accent4>
      <a:accent5>
        <a:srgbClr val="FFCAAD"/>
      </a:accent5>
      <a:accent6>
        <a:srgbClr val="C69212"/>
      </a:accent6>
      <a:hlink>
        <a:srgbClr val="0066CC"/>
      </a:hlink>
      <a:folHlink>
        <a:srgbClr val="DDDDDD"/>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120</TotalTime>
  <Words>3795</Words>
  <Application>Microsoft Macintosh PowerPoint</Application>
  <PresentationFormat>On-screen Show (4:3)</PresentationFormat>
  <Paragraphs>235</Paragraphs>
  <Slides>14</Slides>
  <Notes>14</Notes>
  <HiddenSlides>0</HiddenSlides>
  <MMClips>0</MMClips>
  <ScaleCrop>false</ScaleCrop>
  <HeadingPairs>
    <vt:vector size="4" baseType="variant">
      <vt:variant>
        <vt:lpstr>Theme</vt:lpstr>
      </vt:variant>
      <vt:variant>
        <vt:i4>1</vt:i4>
      </vt:variant>
      <vt:variant>
        <vt:lpstr>Slide Titles</vt:lpstr>
      </vt:variant>
      <vt:variant>
        <vt:i4>14</vt:i4>
      </vt:variant>
    </vt:vector>
  </HeadingPairs>
  <TitlesOfParts>
    <vt:vector size="15" baseType="lpstr">
      <vt:lpstr>Countdown_to_Zero_Template-2</vt:lpstr>
      <vt:lpstr>PowerPoint Presentation</vt:lpstr>
      <vt:lpstr>History of Tropical Medicine: Early Europeans and Disease</vt:lpstr>
      <vt:lpstr>History of Tropical Medicine: European Medicine</vt:lpstr>
      <vt:lpstr>The European Body in Tropical Zones</vt:lpstr>
      <vt:lpstr>European Medicine in Victorian Era</vt:lpstr>
      <vt:lpstr>History of Tropical Medicine: 1890s </vt:lpstr>
      <vt:lpstr>History of Tropical Medicine: 1899 </vt:lpstr>
      <vt:lpstr>History of Tropical Medicine: 1900-1918 </vt:lpstr>
      <vt:lpstr>History of Tropical Medicine: 1919-1939 </vt:lpstr>
      <vt:lpstr>Imperial Medicine</vt:lpstr>
      <vt:lpstr>PowerPoint Presentation</vt:lpstr>
      <vt:lpstr>Tropical Medicine: 1970s </vt:lpstr>
      <vt:lpstr>Tropical Medicine: 1970s Continued</vt:lpstr>
      <vt:lpstr>References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Jacklyn Lacey</cp:lastModifiedBy>
  <cp:revision>12</cp:revision>
  <dcterms:modified xsi:type="dcterms:W3CDTF">2016-10-31T20:38:40Z</dcterms:modified>
</cp:coreProperties>
</file>